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4" r:id="rId3"/>
    <p:sldId id="262" r:id="rId4"/>
    <p:sldId id="257" r:id="rId5"/>
    <p:sldId id="258" r:id="rId6"/>
    <p:sldId id="260" r:id="rId7"/>
    <p:sldId id="261" r:id="rId8"/>
    <p:sldId id="259" r:id="rId9"/>
    <p:sldId id="268" r:id="rId10"/>
    <p:sldId id="263" r:id="rId11"/>
    <p:sldId id="269" r:id="rId12"/>
    <p:sldId id="272" r:id="rId13"/>
    <p:sldId id="270" r:id="rId14"/>
    <p:sldId id="271" r:id="rId15"/>
    <p:sldId id="265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3130"/>
  </p:normalViewPr>
  <p:slideViewPr>
    <p:cSldViewPr>
      <p:cViewPr>
        <p:scale>
          <a:sx n="90" d="100"/>
          <a:sy n="90" d="100"/>
        </p:scale>
        <p:origin x="168" y="1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Processos por Campus</a:t>
            </a:r>
          </a:p>
        </c:rich>
      </c:tx>
      <c:layout>
        <c:manualLayout>
          <c:xMode val="edge"/>
          <c:yMode val="edge"/>
          <c:x val="0.158648473034438"/>
          <c:y val="0.0531914893617021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Vendas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Plan1!$A$2:$A$9</c:f>
              <c:strCache>
                <c:ptCount val="8"/>
                <c:pt idx="0">
                  <c:v>Maracanã</c:v>
                </c:pt>
                <c:pt idx="1">
                  <c:v>Nova Friburgo</c:v>
                </c:pt>
                <c:pt idx="2">
                  <c:v>Nova Iguaçu</c:v>
                </c:pt>
                <c:pt idx="3">
                  <c:v>Valença</c:v>
                </c:pt>
                <c:pt idx="4">
                  <c:v>Angra dos Reis</c:v>
                </c:pt>
                <c:pt idx="5">
                  <c:v>Petrópolis</c:v>
                </c:pt>
                <c:pt idx="6">
                  <c:v>Maria da Graça</c:v>
                </c:pt>
                <c:pt idx="7">
                  <c:v>Itaguaí</c:v>
                </c:pt>
              </c:strCache>
            </c:strRef>
          </c:cat>
          <c:val>
            <c:numRef>
              <c:f>Plan1!$B$2:$B$9</c:f>
              <c:numCache>
                <c:formatCode>General</c:formatCode>
                <c:ptCount val="8"/>
                <c:pt idx="0">
                  <c:v>262.0</c:v>
                </c:pt>
                <c:pt idx="1">
                  <c:v>103.0</c:v>
                </c:pt>
                <c:pt idx="2">
                  <c:v>42.0</c:v>
                </c:pt>
                <c:pt idx="3">
                  <c:v>4.0</c:v>
                </c:pt>
                <c:pt idx="4">
                  <c:v>61.0</c:v>
                </c:pt>
                <c:pt idx="5">
                  <c:v>83.0</c:v>
                </c:pt>
                <c:pt idx="6">
                  <c:v>145.0</c:v>
                </c:pt>
                <c:pt idx="7">
                  <c:v>131.0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19130180680204"/>
          <c:y val="0.369086695036213"/>
          <c:w val="0.205496155085877"/>
          <c:h val="0.504016967142484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en-US" sz="1800" dirty="0" smtClean="0"/>
              <a:t> </a:t>
            </a:r>
            <a:r>
              <a:rPr lang="en-US" sz="1800" dirty="0"/>
              <a:t>Nova Iguaçu</a:t>
            </a:r>
          </a:p>
        </c:rich>
      </c:tx>
      <c:layout>
        <c:manualLayout>
          <c:xMode val="edge"/>
          <c:yMode val="edge"/>
          <c:x val="0.244502954196055"/>
          <c:y val="0.120428088666366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Status dos Processos - Maracanã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"/>
            <c:bubble3D val="0"/>
            <c:spPr>
              <a:solidFill>
                <a:srgbClr val="FFCC00"/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Plan1!$A$2:$A$3</c:f>
              <c:strCache>
                <c:ptCount val="2"/>
                <c:pt idx="0">
                  <c:v>Verde</c:v>
                </c:pt>
                <c:pt idx="1">
                  <c:v>Amarelo</c:v>
                </c:pt>
              </c:strCache>
            </c:strRef>
          </c:cat>
          <c:val>
            <c:numRef>
              <c:f>Plan1!$B$2:$B$3</c:f>
              <c:numCache>
                <c:formatCode>General</c:formatCode>
                <c:ptCount val="2"/>
                <c:pt idx="0">
                  <c:v>18.0</c:v>
                </c:pt>
                <c:pt idx="1">
                  <c:v>55.0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04747426842523"/>
          <c:y val="0.000389082374260262"/>
        </c:manualLayout>
      </c:layout>
      <c:overlay val="0"/>
      <c:txPr>
        <a:bodyPr/>
        <a:lstStyle/>
        <a:p>
          <a:pPr algn="ctr">
            <a:defRPr/>
          </a:pPr>
          <a:endParaRPr lang="pt-B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Processos por Diretoria - Maracanã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Plan1!$A$2:$A$7</c:f>
              <c:strCache>
                <c:ptCount val="6"/>
                <c:pt idx="0">
                  <c:v>DIREN</c:v>
                </c:pt>
                <c:pt idx="1">
                  <c:v>DIPPG</c:v>
                </c:pt>
                <c:pt idx="2">
                  <c:v>DIGES</c:v>
                </c:pt>
                <c:pt idx="3">
                  <c:v>DIREX</c:v>
                </c:pt>
                <c:pt idx="4">
                  <c:v>DIRAP</c:v>
                </c:pt>
                <c:pt idx="5">
                  <c:v>DIREG</c:v>
                </c:pt>
              </c:strCache>
            </c:strRef>
          </c:cat>
          <c:val>
            <c:numRef>
              <c:f>Plan1!$B$2:$B$7</c:f>
              <c:numCache>
                <c:formatCode>General</c:formatCode>
                <c:ptCount val="6"/>
                <c:pt idx="0">
                  <c:v>19.0</c:v>
                </c:pt>
                <c:pt idx="1">
                  <c:v>18.0</c:v>
                </c:pt>
                <c:pt idx="2">
                  <c:v>17.0</c:v>
                </c:pt>
                <c:pt idx="3">
                  <c:v>43.0</c:v>
                </c:pt>
                <c:pt idx="4">
                  <c:v>104.0</c:v>
                </c:pt>
                <c:pt idx="5">
                  <c:v>61.0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80990927315188"/>
          <c:y val="0.341952210102178"/>
          <c:w val="0.155713343338004"/>
          <c:h val="0.44239543451564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n-US" sz="1100" dirty="0" smtClean="0"/>
              <a:t> </a:t>
            </a:r>
            <a:r>
              <a:rPr lang="en-US" sz="1800" dirty="0" err="1"/>
              <a:t>Maracanã</a:t>
            </a:r>
            <a:endParaRPr lang="en-US" sz="1800" dirty="0"/>
          </a:p>
        </c:rich>
      </c:tx>
      <c:layout>
        <c:manualLayout>
          <c:xMode val="edge"/>
          <c:yMode val="edge"/>
          <c:x val="0.253794401632142"/>
          <c:y val="0.0358744394618834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Status dos Processos - Maracanã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"/>
            <c:bubble3D val="0"/>
            <c:spPr>
              <a:solidFill>
                <a:srgbClr val="FFCC00"/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Plan1!$A$2:$A$3</c:f>
              <c:strCache>
                <c:ptCount val="2"/>
                <c:pt idx="0">
                  <c:v>Verde</c:v>
                </c:pt>
                <c:pt idx="1">
                  <c:v>Amarelo</c:v>
                </c:pt>
              </c:strCache>
            </c:strRef>
          </c:cat>
          <c:val>
            <c:numRef>
              <c:f>Plan1!$B$2:$B$3</c:f>
              <c:numCache>
                <c:formatCode>General</c:formatCode>
                <c:ptCount val="2"/>
                <c:pt idx="0">
                  <c:v>207.0</c:v>
                </c:pt>
                <c:pt idx="1">
                  <c:v>55.0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dirty="0" smtClean="0"/>
              <a:t>Maria </a:t>
            </a:r>
            <a:r>
              <a:rPr lang="en-US" sz="1800" dirty="0"/>
              <a:t>da </a:t>
            </a:r>
            <a:r>
              <a:rPr lang="en-US" sz="1800" dirty="0" err="1"/>
              <a:t>Graça</a:t>
            </a:r>
            <a:endParaRPr lang="en-US" sz="1800" dirty="0"/>
          </a:p>
        </c:rich>
      </c:tx>
      <c:layout>
        <c:manualLayout>
          <c:xMode val="edge"/>
          <c:yMode val="edge"/>
          <c:x val="0.146946631671041"/>
          <c:y val="0.00577004107670398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Status dos Processos - Maracanã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"/>
            <c:bubble3D val="0"/>
            <c:spPr>
              <a:solidFill>
                <a:srgbClr val="FFCC00"/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Plan1!$A$2:$A$3</c:f>
              <c:strCache>
                <c:ptCount val="2"/>
                <c:pt idx="0">
                  <c:v>Verde</c:v>
                </c:pt>
                <c:pt idx="1">
                  <c:v>Amarelo</c:v>
                </c:pt>
              </c:strCache>
            </c:strRef>
          </c:cat>
          <c:val>
            <c:numRef>
              <c:f>Plan1!$B$2:$B$3</c:f>
              <c:numCache>
                <c:formatCode>General</c:formatCode>
                <c:ptCount val="2"/>
                <c:pt idx="0">
                  <c:v>70.0</c:v>
                </c:pt>
                <c:pt idx="1">
                  <c:v>75.0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baseline="0" dirty="0" smtClean="0"/>
              <a:t>Nova </a:t>
            </a:r>
            <a:r>
              <a:rPr lang="en-US" sz="1800" baseline="0" dirty="0" err="1"/>
              <a:t>Friburgo</a:t>
            </a:r>
            <a:endParaRPr lang="en-US" sz="1800" dirty="0"/>
          </a:p>
        </c:rich>
      </c:tx>
      <c:layout>
        <c:manualLayout>
          <c:xMode val="edge"/>
          <c:yMode val="edge"/>
          <c:x val="0.126950131233596"/>
          <c:y val="0.0405797101449275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Status dos Processos - Maracanã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"/>
            <c:bubble3D val="0"/>
            <c:spPr>
              <a:solidFill>
                <a:srgbClr val="FFCC00"/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Plan1!$A$2:$A$3</c:f>
              <c:strCache>
                <c:ptCount val="2"/>
                <c:pt idx="0">
                  <c:v>Verde</c:v>
                </c:pt>
                <c:pt idx="1">
                  <c:v>Amarelo</c:v>
                </c:pt>
              </c:strCache>
            </c:strRef>
          </c:cat>
          <c:val>
            <c:numRef>
              <c:f>Plan1!$B$2:$B$3</c:f>
              <c:numCache>
                <c:formatCode>General</c:formatCode>
                <c:ptCount val="2"/>
                <c:pt idx="0">
                  <c:v>57.0</c:v>
                </c:pt>
                <c:pt idx="1">
                  <c:v>46.0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en-US" sz="1800" dirty="0" smtClean="0"/>
              <a:t> </a:t>
            </a:r>
            <a:r>
              <a:rPr lang="en-US" sz="1800" dirty="0" err="1"/>
              <a:t>Valença</a:t>
            </a:r>
            <a:endParaRPr lang="en-US" sz="1800" dirty="0"/>
          </a:p>
        </c:rich>
      </c:tx>
      <c:layout>
        <c:manualLayout>
          <c:xMode val="edge"/>
          <c:yMode val="edge"/>
          <c:x val="0.234050016492205"/>
          <c:y val="0.0357142857142857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Status dos Processos - Maracanã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"/>
            <c:bubble3D val="0"/>
            <c:spPr>
              <a:solidFill>
                <a:srgbClr val="FFCC00"/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Plan1!$A$2:$A$3</c:f>
              <c:strCache>
                <c:ptCount val="2"/>
                <c:pt idx="0">
                  <c:v>Verde</c:v>
                </c:pt>
                <c:pt idx="1">
                  <c:v>Amarelo</c:v>
                </c:pt>
              </c:strCache>
            </c:strRef>
          </c:cat>
          <c:val>
            <c:numRef>
              <c:f>Plan1!$B$2:$B$3</c:f>
              <c:numCache>
                <c:formatCode>General</c:formatCode>
                <c:ptCount val="2"/>
                <c:pt idx="0">
                  <c:v>1.0</c:v>
                </c:pt>
                <c:pt idx="1">
                  <c:v>3.0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en-US" sz="1800" dirty="0" err="1" smtClean="0"/>
              <a:t>Angra</a:t>
            </a:r>
            <a:r>
              <a:rPr lang="en-US" sz="1800" baseline="0" dirty="0" smtClean="0"/>
              <a:t> </a:t>
            </a:r>
            <a:r>
              <a:rPr lang="en-US" sz="1800" baseline="0" dirty="0"/>
              <a:t>dos Reis</a:t>
            </a:r>
            <a:endParaRPr lang="en-US" sz="1800" dirty="0"/>
          </a:p>
        </c:rich>
      </c:tx>
      <c:layout>
        <c:manualLayout>
          <c:xMode val="edge"/>
          <c:yMode val="edge"/>
          <c:x val="0.169961413663411"/>
          <c:y val="0.107384494463456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Status dos Processos - Maracanã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"/>
            <c:bubble3D val="0"/>
            <c:spPr>
              <a:solidFill>
                <a:srgbClr val="FFCC00"/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Plan1!$A$2:$A$3</c:f>
              <c:strCache>
                <c:ptCount val="2"/>
                <c:pt idx="0">
                  <c:v>Verde</c:v>
                </c:pt>
                <c:pt idx="1">
                  <c:v>Amarelo</c:v>
                </c:pt>
              </c:strCache>
            </c:strRef>
          </c:cat>
          <c:val>
            <c:numRef>
              <c:f>Plan1!$B$2:$B$3</c:f>
              <c:numCache>
                <c:formatCode>General</c:formatCode>
                <c:ptCount val="2"/>
                <c:pt idx="0">
                  <c:v>34.0</c:v>
                </c:pt>
                <c:pt idx="1">
                  <c:v>27.0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n-US" sz="1050" dirty="0" smtClean="0"/>
              <a:t> </a:t>
            </a:r>
            <a:r>
              <a:rPr lang="en-US" sz="1800" dirty="0" err="1"/>
              <a:t>Itaguaí</a:t>
            </a:r>
            <a:endParaRPr lang="en-US" sz="1800" dirty="0"/>
          </a:p>
        </c:rich>
      </c:tx>
      <c:layout>
        <c:manualLayout>
          <c:xMode val="edge"/>
          <c:yMode val="edge"/>
          <c:x val="0.218387927142366"/>
          <c:y val="0.16991295434477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3110506248447"/>
          <c:y val="0.373764070005083"/>
          <c:w val="0.477841072335094"/>
          <c:h val="0.458954073428568"/>
        </c:manualLayout>
      </c:layout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Status dos Processos - Maracanã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"/>
            <c:bubble3D val="0"/>
            <c:spPr>
              <a:solidFill>
                <a:srgbClr val="FFCC00"/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Plan1!$A$2:$A$3</c:f>
              <c:strCache>
                <c:ptCount val="2"/>
                <c:pt idx="0">
                  <c:v>Verde</c:v>
                </c:pt>
                <c:pt idx="1">
                  <c:v>Amarelo</c:v>
                </c:pt>
              </c:strCache>
            </c:strRef>
          </c:cat>
          <c:val>
            <c:numRef>
              <c:f>Plan1!$B$2:$B$3</c:f>
              <c:numCache>
                <c:formatCode>General</c:formatCode>
                <c:ptCount val="2"/>
                <c:pt idx="0">
                  <c:v>46.0</c:v>
                </c:pt>
                <c:pt idx="1">
                  <c:v>85.0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en-US" sz="1800" dirty="0" err="1" smtClean="0"/>
              <a:t>Petrópolis</a:t>
            </a:r>
            <a:endParaRPr lang="en-US" sz="1800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Status dos Processos - Maracanã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"/>
            <c:bubble3D val="0"/>
            <c:spPr>
              <a:solidFill>
                <a:srgbClr val="FFCC00"/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Plan1!$A$2:$A$3</c:f>
              <c:strCache>
                <c:ptCount val="2"/>
                <c:pt idx="0">
                  <c:v>Verde</c:v>
                </c:pt>
                <c:pt idx="1">
                  <c:v>Amarelo</c:v>
                </c:pt>
              </c:strCache>
            </c:strRef>
          </c:cat>
          <c:val>
            <c:numRef>
              <c:f>Plan1!$B$2:$B$3</c:f>
              <c:numCache>
                <c:formatCode>General</c:formatCode>
                <c:ptCount val="2"/>
                <c:pt idx="0">
                  <c:v>56.0</c:v>
                </c:pt>
                <c:pt idx="1">
                  <c:v>27.0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B8E140-7CF5-40D0-8D69-AD31A2CA75D6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4176679-B183-444F-B010-4CBC6718DC8E}">
      <dgm:prSet phldrT="[Texto]"/>
      <dgm:spPr/>
      <dgm:t>
        <a:bodyPr/>
        <a:lstStyle/>
        <a:p>
          <a:r>
            <a:rPr lang="pt-BR" dirty="0" smtClean="0"/>
            <a:t>Gestão de Riscos</a:t>
          </a:r>
          <a:endParaRPr lang="pt-BR" dirty="0"/>
        </a:p>
      </dgm:t>
    </dgm:pt>
    <dgm:pt modelId="{CFCA6C77-54C3-48ED-8FBE-958B7A2FD9E0}" type="parTrans" cxnId="{5334BB23-0D4A-4EB3-AE68-0AB676131B79}">
      <dgm:prSet/>
      <dgm:spPr/>
      <dgm:t>
        <a:bodyPr/>
        <a:lstStyle/>
        <a:p>
          <a:endParaRPr lang="pt-BR"/>
        </a:p>
      </dgm:t>
    </dgm:pt>
    <dgm:pt modelId="{83732389-4D45-4A4B-BC17-1151F330EA5D}" type="sibTrans" cxnId="{5334BB23-0D4A-4EB3-AE68-0AB676131B79}">
      <dgm:prSet/>
      <dgm:spPr/>
      <dgm:t>
        <a:bodyPr/>
        <a:lstStyle/>
        <a:p>
          <a:endParaRPr lang="pt-BR"/>
        </a:p>
      </dgm:t>
    </dgm:pt>
    <dgm:pt modelId="{CC9CFF85-7448-4671-937E-0E9BA6EA21A5}">
      <dgm:prSet phldrT="[Texto]"/>
      <dgm:spPr/>
      <dgm:t>
        <a:bodyPr/>
        <a:lstStyle/>
        <a:p>
          <a:r>
            <a:rPr lang="pt-BR" dirty="0" smtClean="0"/>
            <a:t> Mapeamento de Processos</a:t>
          </a:r>
          <a:endParaRPr lang="pt-BR" dirty="0"/>
        </a:p>
      </dgm:t>
    </dgm:pt>
    <dgm:pt modelId="{BD20B62D-0E24-424F-BD47-F4E7D7CBB158}" type="parTrans" cxnId="{F55C958C-DB5A-402A-B4ED-B3522D0987A4}">
      <dgm:prSet/>
      <dgm:spPr/>
      <dgm:t>
        <a:bodyPr/>
        <a:lstStyle/>
        <a:p>
          <a:endParaRPr lang="pt-BR"/>
        </a:p>
      </dgm:t>
    </dgm:pt>
    <dgm:pt modelId="{9FF8E9A7-F3C5-4FAE-8B7C-3A47C115A567}" type="sibTrans" cxnId="{F55C958C-DB5A-402A-B4ED-B3522D0987A4}">
      <dgm:prSet/>
      <dgm:spPr/>
      <dgm:t>
        <a:bodyPr/>
        <a:lstStyle/>
        <a:p>
          <a:endParaRPr lang="pt-BR"/>
        </a:p>
      </dgm:t>
    </dgm:pt>
    <dgm:pt modelId="{38717CAB-3A39-426F-AA8C-ADDBDF3AFD74}">
      <dgm:prSet phldrT="[Texto]"/>
      <dgm:spPr/>
      <dgm:t>
        <a:bodyPr/>
        <a:lstStyle/>
        <a:p>
          <a:r>
            <a:rPr lang="pt-BR" dirty="0" smtClean="0"/>
            <a:t> Gestão de Riscos</a:t>
          </a:r>
          <a:endParaRPr lang="pt-BR" dirty="0"/>
        </a:p>
      </dgm:t>
    </dgm:pt>
    <dgm:pt modelId="{7903AA4B-70D6-4C88-8B40-125A15BD358B}" type="parTrans" cxnId="{FA6A9684-7E3F-4BE2-9522-7A2419212E3F}">
      <dgm:prSet/>
      <dgm:spPr/>
      <dgm:t>
        <a:bodyPr/>
        <a:lstStyle/>
        <a:p>
          <a:endParaRPr lang="pt-BR"/>
        </a:p>
      </dgm:t>
    </dgm:pt>
    <dgm:pt modelId="{8B4D746C-0C30-42D8-ADD1-68BDA4D6DFCD}" type="sibTrans" cxnId="{FA6A9684-7E3F-4BE2-9522-7A2419212E3F}">
      <dgm:prSet/>
      <dgm:spPr/>
      <dgm:t>
        <a:bodyPr/>
        <a:lstStyle/>
        <a:p>
          <a:endParaRPr lang="pt-BR"/>
        </a:p>
      </dgm:t>
    </dgm:pt>
    <dgm:pt modelId="{5F6F7C2C-1A08-4CDC-B65A-C9E78CC9FAC5}" type="pres">
      <dgm:prSet presAssocID="{9EB8E140-7CF5-40D0-8D69-AD31A2CA75D6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902264BB-9CBB-43F4-AEEA-2ACB438CDC42}" type="pres">
      <dgm:prSet presAssocID="{E4176679-B183-444F-B010-4CBC6718DC8E}" presName="root1" presStyleCnt="0"/>
      <dgm:spPr/>
    </dgm:pt>
    <dgm:pt modelId="{0BE74476-C362-43BA-B290-614D4D813112}" type="pres">
      <dgm:prSet presAssocID="{E4176679-B183-444F-B010-4CBC6718DC8E}" presName="LevelOneTextNode" presStyleLbl="node0" presStyleIdx="0" presStyleCnt="1" custLinFactNeighborX="-946" custLinFactNeighborY="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425999E3-C970-4EE4-A247-72743BE51B88}" type="pres">
      <dgm:prSet presAssocID="{E4176679-B183-444F-B010-4CBC6718DC8E}" presName="level2hierChild" presStyleCnt="0"/>
      <dgm:spPr/>
    </dgm:pt>
    <dgm:pt modelId="{24CF17E6-8783-4164-BB1D-249106222AC8}" type="pres">
      <dgm:prSet presAssocID="{BD20B62D-0E24-424F-BD47-F4E7D7CBB158}" presName="conn2-1" presStyleLbl="parChTrans1D2" presStyleIdx="0" presStyleCnt="2"/>
      <dgm:spPr/>
      <dgm:t>
        <a:bodyPr/>
        <a:lstStyle/>
        <a:p>
          <a:endParaRPr lang="pt-BR"/>
        </a:p>
      </dgm:t>
    </dgm:pt>
    <dgm:pt modelId="{BE1D894C-C103-407D-905B-3EA61F92FEFA}" type="pres">
      <dgm:prSet presAssocID="{BD20B62D-0E24-424F-BD47-F4E7D7CBB158}" presName="connTx" presStyleLbl="parChTrans1D2" presStyleIdx="0" presStyleCnt="2"/>
      <dgm:spPr/>
      <dgm:t>
        <a:bodyPr/>
        <a:lstStyle/>
        <a:p>
          <a:endParaRPr lang="pt-BR"/>
        </a:p>
      </dgm:t>
    </dgm:pt>
    <dgm:pt modelId="{B630295C-7D94-4091-B0E6-418DD9A8ABEE}" type="pres">
      <dgm:prSet presAssocID="{CC9CFF85-7448-4671-937E-0E9BA6EA21A5}" presName="root2" presStyleCnt="0"/>
      <dgm:spPr/>
    </dgm:pt>
    <dgm:pt modelId="{F5A14A1C-4F85-483B-ACD8-FE5FE6974177}" type="pres">
      <dgm:prSet presAssocID="{CC9CFF85-7448-4671-937E-0E9BA6EA21A5}" presName="LevelTwoTextNode" presStyleLbl="node2" presStyleIdx="0" presStyleCnt="2" custScaleX="17825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402F335A-DB11-496A-A33C-FBC1196F5651}" type="pres">
      <dgm:prSet presAssocID="{CC9CFF85-7448-4671-937E-0E9BA6EA21A5}" presName="level3hierChild" presStyleCnt="0"/>
      <dgm:spPr/>
    </dgm:pt>
    <dgm:pt modelId="{CC5FF6F4-A8B0-4FA8-AD07-303C787AF965}" type="pres">
      <dgm:prSet presAssocID="{7903AA4B-70D6-4C88-8B40-125A15BD358B}" presName="conn2-1" presStyleLbl="parChTrans1D2" presStyleIdx="1" presStyleCnt="2"/>
      <dgm:spPr/>
      <dgm:t>
        <a:bodyPr/>
        <a:lstStyle/>
        <a:p>
          <a:endParaRPr lang="pt-BR"/>
        </a:p>
      </dgm:t>
    </dgm:pt>
    <dgm:pt modelId="{B320B037-D655-4923-9EE1-0A69B3289EBF}" type="pres">
      <dgm:prSet presAssocID="{7903AA4B-70D6-4C88-8B40-125A15BD358B}" presName="connTx" presStyleLbl="parChTrans1D2" presStyleIdx="1" presStyleCnt="2"/>
      <dgm:spPr/>
      <dgm:t>
        <a:bodyPr/>
        <a:lstStyle/>
        <a:p>
          <a:endParaRPr lang="pt-BR"/>
        </a:p>
      </dgm:t>
    </dgm:pt>
    <dgm:pt modelId="{F92EA044-FD16-4938-B53C-8A1C8BC8CCC1}" type="pres">
      <dgm:prSet presAssocID="{38717CAB-3A39-426F-AA8C-ADDBDF3AFD74}" presName="root2" presStyleCnt="0"/>
      <dgm:spPr/>
    </dgm:pt>
    <dgm:pt modelId="{64DCC09D-6AE8-4B42-A12F-F8F4BDD1E014}" type="pres">
      <dgm:prSet presAssocID="{38717CAB-3A39-426F-AA8C-ADDBDF3AFD74}" presName="LevelTwoTextNode" presStyleLbl="node2" presStyleIdx="1" presStyleCnt="2" custScaleX="17825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C84D86FA-10BB-4EF2-94D4-E213D40DC52B}" type="pres">
      <dgm:prSet presAssocID="{38717CAB-3A39-426F-AA8C-ADDBDF3AFD74}" presName="level3hierChild" presStyleCnt="0"/>
      <dgm:spPr/>
    </dgm:pt>
  </dgm:ptLst>
  <dgm:cxnLst>
    <dgm:cxn modelId="{1AC1DAD9-B126-478D-BE58-5428EDE94839}" type="presOf" srcId="{7903AA4B-70D6-4C88-8B40-125A15BD358B}" destId="{B320B037-D655-4923-9EE1-0A69B3289EBF}" srcOrd="1" destOrd="0" presId="urn:microsoft.com/office/officeart/2008/layout/HorizontalMultiLevelHierarchy"/>
    <dgm:cxn modelId="{2532EB0E-2572-4712-8F7B-2BA4AA9668FF}" type="presOf" srcId="{BD20B62D-0E24-424F-BD47-F4E7D7CBB158}" destId="{BE1D894C-C103-407D-905B-3EA61F92FEFA}" srcOrd="1" destOrd="0" presId="urn:microsoft.com/office/officeart/2008/layout/HorizontalMultiLevelHierarchy"/>
    <dgm:cxn modelId="{31FE9545-FBB9-43D4-8ADD-B5B7AA4E17A2}" type="presOf" srcId="{BD20B62D-0E24-424F-BD47-F4E7D7CBB158}" destId="{24CF17E6-8783-4164-BB1D-249106222AC8}" srcOrd="0" destOrd="0" presId="urn:microsoft.com/office/officeart/2008/layout/HorizontalMultiLevelHierarchy"/>
    <dgm:cxn modelId="{5B6612C2-895E-4E19-91D4-606FDBAB616D}" type="presOf" srcId="{38717CAB-3A39-426F-AA8C-ADDBDF3AFD74}" destId="{64DCC09D-6AE8-4B42-A12F-F8F4BDD1E014}" srcOrd="0" destOrd="0" presId="urn:microsoft.com/office/officeart/2008/layout/HorizontalMultiLevelHierarchy"/>
    <dgm:cxn modelId="{F55C958C-DB5A-402A-B4ED-B3522D0987A4}" srcId="{E4176679-B183-444F-B010-4CBC6718DC8E}" destId="{CC9CFF85-7448-4671-937E-0E9BA6EA21A5}" srcOrd="0" destOrd="0" parTransId="{BD20B62D-0E24-424F-BD47-F4E7D7CBB158}" sibTransId="{9FF8E9A7-F3C5-4FAE-8B7C-3A47C115A567}"/>
    <dgm:cxn modelId="{1439BF1C-87E0-468E-855D-5139C2F191E6}" type="presOf" srcId="{E4176679-B183-444F-B010-4CBC6718DC8E}" destId="{0BE74476-C362-43BA-B290-614D4D813112}" srcOrd="0" destOrd="0" presId="urn:microsoft.com/office/officeart/2008/layout/HorizontalMultiLevelHierarchy"/>
    <dgm:cxn modelId="{FA6A9684-7E3F-4BE2-9522-7A2419212E3F}" srcId="{E4176679-B183-444F-B010-4CBC6718DC8E}" destId="{38717CAB-3A39-426F-AA8C-ADDBDF3AFD74}" srcOrd="1" destOrd="0" parTransId="{7903AA4B-70D6-4C88-8B40-125A15BD358B}" sibTransId="{8B4D746C-0C30-42D8-ADD1-68BDA4D6DFCD}"/>
    <dgm:cxn modelId="{5334BB23-0D4A-4EB3-AE68-0AB676131B79}" srcId="{9EB8E140-7CF5-40D0-8D69-AD31A2CA75D6}" destId="{E4176679-B183-444F-B010-4CBC6718DC8E}" srcOrd="0" destOrd="0" parTransId="{CFCA6C77-54C3-48ED-8FBE-958B7A2FD9E0}" sibTransId="{83732389-4D45-4A4B-BC17-1151F330EA5D}"/>
    <dgm:cxn modelId="{605CFE1C-4F5E-4FA5-BEAC-0A123BD6512B}" type="presOf" srcId="{9EB8E140-7CF5-40D0-8D69-AD31A2CA75D6}" destId="{5F6F7C2C-1A08-4CDC-B65A-C9E78CC9FAC5}" srcOrd="0" destOrd="0" presId="urn:microsoft.com/office/officeart/2008/layout/HorizontalMultiLevelHierarchy"/>
    <dgm:cxn modelId="{4638F607-15D0-4D8E-8458-665D086F25F6}" type="presOf" srcId="{7903AA4B-70D6-4C88-8B40-125A15BD358B}" destId="{CC5FF6F4-A8B0-4FA8-AD07-303C787AF965}" srcOrd="0" destOrd="0" presId="urn:microsoft.com/office/officeart/2008/layout/HorizontalMultiLevelHierarchy"/>
    <dgm:cxn modelId="{85BB604C-7CB1-4A7F-83C3-7DF708364E30}" type="presOf" srcId="{CC9CFF85-7448-4671-937E-0E9BA6EA21A5}" destId="{F5A14A1C-4F85-483B-ACD8-FE5FE6974177}" srcOrd="0" destOrd="0" presId="urn:microsoft.com/office/officeart/2008/layout/HorizontalMultiLevelHierarchy"/>
    <dgm:cxn modelId="{81CB2A40-F57B-48E3-9F58-BF0568B1B722}" type="presParOf" srcId="{5F6F7C2C-1A08-4CDC-B65A-C9E78CC9FAC5}" destId="{902264BB-9CBB-43F4-AEEA-2ACB438CDC42}" srcOrd="0" destOrd="0" presId="urn:microsoft.com/office/officeart/2008/layout/HorizontalMultiLevelHierarchy"/>
    <dgm:cxn modelId="{54AA9D8D-9763-4298-995D-BF0B9BF7CD3B}" type="presParOf" srcId="{902264BB-9CBB-43F4-AEEA-2ACB438CDC42}" destId="{0BE74476-C362-43BA-B290-614D4D813112}" srcOrd="0" destOrd="0" presId="urn:microsoft.com/office/officeart/2008/layout/HorizontalMultiLevelHierarchy"/>
    <dgm:cxn modelId="{44AE2099-1331-4D45-AEB7-0F68EFCC0269}" type="presParOf" srcId="{902264BB-9CBB-43F4-AEEA-2ACB438CDC42}" destId="{425999E3-C970-4EE4-A247-72743BE51B88}" srcOrd="1" destOrd="0" presId="urn:microsoft.com/office/officeart/2008/layout/HorizontalMultiLevelHierarchy"/>
    <dgm:cxn modelId="{A5F50C54-B62C-4034-99F7-8C1C454E2A9C}" type="presParOf" srcId="{425999E3-C970-4EE4-A247-72743BE51B88}" destId="{24CF17E6-8783-4164-BB1D-249106222AC8}" srcOrd="0" destOrd="0" presId="urn:microsoft.com/office/officeart/2008/layout/HorizontalMultiLevelHierarchy"/>
    <dgm:cxn modelId="{1CC1381C-83BA-4788-9C12-4553A2FDCA79}" type="presParOf" srcId="{24CF17E6-8783-4164-BB1D-249106222AC8}" destId="{BE1D894C-C103-407D-905B-3EA61F92FEFA}" srcOrd="0" destOrd="0" presId="urn:microsoft.com/office/officeart/2008/layout/HorizontalMultiLevelHierarchy"/>
    <dgm:cxn modelId="{C4696724-C039-4E7F-AF62-795478DBF4CB}" type="presParOf" srcId="{425999E3-C970-4EE4-A247-72743BE51B88}" destId="{B630295C-7D94-4091-B0E6-418DD9A8ABEE}" srcOrd="1" destOrd="0" presId="urn:microsoft.com/office/officeart/2008/layout/HorizontalMultiLevelHierarchy"/>
    <dgm:cxn modelId="{F033B983-D587-42D9-9A79-F249280AE728}" type="presParOf" srcId="{B630295C-7D94-4091-B0E6-418DD9A8ABEE}" destId="{F5A14A1C-4F85-483B-ACD8-FE5FE6974177}" srcOrd="0" destOrd="0" presId="urn:microsoft.com/office/officeart/2008/layout/HorizontalMultiLevelHierarchy"/>
    <dgm:cxn modelId="{5A80B584-223C-4826-BD3B-D08C2F6006FC}" type="presParOf" srcId="{B630295C-7D94-4091-B0E6-418DD9A8ABEE}" destId="{402F335A-DB11-496A-A33C-FBC1196F5651}" srcOrd="1" destOrd="0" presId="urn:microsoft.com/office/officeart/2008/layout/HorizontalMultiLevelHierarchy"/>
    <dgm:cxn modelId="{2E861399-8B4D-4673-9F20-A0726CCBA071}" type="presParOf" srcId="{425999E3-C970-4EE4-A247-72743BE51B88}" destId="{CC5FF6F4-A8B0-4FA8-AD07-303C787AF965}" srcOrd="2" destOrd="0" presId="urn:microsoft.com/office/officeart/2008/layout/HorizontalMultiLevelHierarchy"/>
    <dgm:cxn modelId="{665B6FAB-1FEC-4C5B-B3FD-521FC9D9A24E}" type="presParOf" srcId="{CC5FF6F4-A8B0-4FA8-AD07-303C787AF965}" destId="{B320B037-D655-4923-9EE1-0A69B3289EBF}" srcOrd="0" destOrd="0" presId="urn:microsoft.com/office/officeart/2008/layout/HorizontalMultiLevelHierarchy"/>
    <dgm:cxn modelId="{A05D2C8C-CAC5-4795-8EE5-040179E44ECA}" type="presParOf" srcId="{425999E3-C970-4EE4-A247-72743BE51B88}" destId="{F92EA044-FD16-4938-B53C-8A1C8BC8CCC1}" srcOrd="3" destOrd="0" presId="urn:microsoft.com/office/officeart/2008/layout/HorizontalMultiLevelHierarchy"/>
    <dgm:cxn modelId="{83797973-2EC7-4474-A2F3-D26B0831C596}" type="presParOf" srcId="{F92EA044-FD16-4938-B53C-8A1C8BC8CCC1}" destId="{64DCC09D-6AE8-4B42-A12F-F8F4BDD1E014}" srcOrd="0" destOrd="0" presId="urn:microsoft.com/office/officeart/2008/layout/HorizontalMultiLevelHierarchy"/>
    <dgm:cxn modelId="{569AE1F9-45AB-4AEC-88E2-1B55153DB772}" type="presParOf" srcId="{F92EA044-FD16-4938-B53C-8A1C8BC8CCC1}" destId="{C84D86FA-10BB-4EF2-94D4-E213D40DC52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81CC45-D04F-4036-A9FE-C757461028F7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7E9870D2-AA55-4325-A445-8ADBE830B40C}">
      <dgm:prSet phldrT="[Texto]"/>
      <dgm:spPr>
        <a:solidFill>
          <a:schemeClr val="accent1"/>
        </a:solidFill>
      </dgm:spPr>
      <dgm:t>
        <a:bodyPr/>
        <a:lstStyle/>
        <a:p>
          <a:r>
            <a:rPr lang="pt-BR" b="1" dirty="0" smtClean="0"/>
            <a:t>Identificação dos processos</a:t>
          </a:r>
          <a:endParaRPr lang="pt-BR" b="1" dirty="0"/>
        </a:p>
      </dgm:t>
    </dgm:pt>
    <dgm:pt modelId="{97D1B00A-5487-40A9-98ED-1BF16E1F3D74}" type="parTrans" cxnId="{B1A0A1A5-A931-4E4C-9197-FA5632B71126}">
      <dgm:prSet/>
      <dgm:spPr/>
      <dgm:t>
        <a:bodyPr/>
        <a:lstStyle/>
        <a:p>
          <a:endParaRPr lang="pt-BR"/>
        </a:p>
      </dgm:t>
    </dgm:pt>
    <dgm:pt modelId="{92EEF117-3EB5-460C-8A6A-BFA44AA22B58}" type="sibTrans" cxnId="{B1A0A1A5-A931-4E4C-9197-FA5632B71126}">
      <dgm:prSet/>
      <dgm:spPr/>
      <dgm:t>
        <a:bodyPr/>
        <a:lstStyle/>
        <a:p>
          <a:endParaRPr lang="pt-BR"/>
        </a:p>
      </dgm:t>
    </dgm:pt>
    <dgm:pt modelId="{86A9CE98-F5F5-4F8A-83B0-71A4FEB58D75}">
      <dgm:prSet phldrT="[Texto]"/>
      <dgm:spPr/>
      <dgm:t>
        <a:bodyPr/>
        <a:lstStyle/>
        <a:p>
          <a:r>
            <a:rPr lang="pt-BR" b="1" dirty="0" smtClean="0"/>
            <a:t>Priorização dos processos</a:t>
          </a:r>
          <a:endParaRPr lang="pt-BR" b="1" dirty="0"/>
        </a:p>
      </dgm:t>
    </dgm:pt>
    <dgm:pt modelId="{AE2DC9A3-CD6C-4742-B1B3-8D506A3927EE}" type="parTrans" cxnId="{FA20D276-84CE-4E23-AC26-0E14389AD7F1}">
      <dgm:prSet/>
      <dgm:spPr/>
      <dgm:t>
        <a:bodyPr/>
        <a:lstStyle/>
        <a:p>
          <a:endParaRPr lang="pt-BR"/>
        </a:p>
      </dgm:t>
    </dgm:pt>
    <dgm:pt modelId="{72E72DE4-57E1-4348-83F9-F702F3F71F0E}" type="sibTrans" cxnId="{FA20D276-84CE-4E23-AC26-0E14389AD7F1}">
      <dgm:prSet/>
      <dgm:spPr/>
      <dgm:t>
        <a:bodyPr/>
        <a:lstStyle/>
        <a:p>
          <a:endParaRPr lang="pt-BR"/>
        </a:p>
      </dgm:t>
    </dgm:pt>
    <dgm:pt modelId="{1BFFCB13-019C-43F6-9374-603E77437E72}">
      <dgm:prSet phldrT="[Texto]"/>
      <dgm:spPr/>
      <dgm:t>
        <a:bodyPr/>
        <a:lstStyle/>
        <a:p>
          <a:r>
            <a:rPr lang="pt-BR" b="1" dirty="0" smtClean="0"/>
            <a:t>Treinamento </a:t>
          </a:r>
          <a:r>
            <a:rPr lang="pt-BR" b="1" dirty="0" err="1" smtClean="0"/>
            <a:t>Bizagi</a:t>
          </a:r>
          <a:endParaRPr lang="pt-BR" b="1" dirty="0"/>
        </a:p>
      </dgm:t>
    </dgm:pt>
    <dgm:pt modelId="{A5CA8207-325E-4236-8DB9-1AEE05DE8FF8}" type="parTrans" cxnId="{BA44776F-DBB2-42F9-A256-E63B8EF6E679}">
      <dgm:prSet/>
      <dgm:spPr/>
      <dgm:t>
        <a:bodyPr/>
        <a:lstStyle/>
        <a:p>
          <a:endParaRPr lang="pt-BR"/>
        </a:p>
      </dgm:t>
    </dgm:pt>
    <dgm:pt modelId="{7D90FABC-6B81-4128-BF82-2962FD844F7D}" type="sibTrans" cxnId="{BA44776F-DBB2-42F9-A256-E63B8EF6E679}">
      <dgm:prSet/>
      <dgm:spPr/>
      <dgm:t>
        <a:bodyPr/>
        <a:lstStyle/>
        <a:p>
          <a:endParaRPr lang="pt-BR"/>
        </a:p>
      </dgm:t>
    </dgm:pt>
    <dgm:pt modelId="{2FF48B4F-8129-4D03-97B1-7738B6AE76BA}">
      <dgm:prSet phldrT="[Texto]"/>
      <dgm:spPr/>
      <dgm:t>
        <a:bodyPr/>
        <a:lstStyle/>
        <a:p>
          <a:r>
            <a:rPr lang="pt-BR" b="1" dirty="0" smtClean="0"/>
            <a:t>Elaboração dos Mapeamentos de Processos</a:t>
          </a:r>
          <a:endParaRPr lang="pt-BR" b="1" dirty="0"/>
        </a:p>
      </dgm:t>
    </dgm:pt>
    <dgm:pt modelId="{898D9048-7BAA-4D9A-9C38-BCB7B2D01D12}" type="parTrans" cxnId="{25B6DF99-C22D-4CFE-9A49-50F244082AF7}">
      <dgm:prSet/>
      <dgm:spPr/>
      <dgm:t>
        <a:bodyPr/>
        <a:lstStyle/>
        <a:p>
          <a:endParaRPr lang="pt-BR"/>
        </a:p>
      </dgm:t>
    </dgm:pt>
    <dgm:pt modelId="{03E1975A-BF41-46E4-9FBA-7C9E214F06D4}" type="sibTrans" cxnId="{25B6DF99-C22D-4CFE-9A49-50F244082AF7}">
      <dgm:prSet/>
      <dgm:spPr/>
      <dgm:t>
        <a:bodyPr/>
        <a:lstStyle/>
        <a:p>
          <a:endParaRPr lang="pt-BR"/>
        </a:p>
      </dgm:t>
    </dgm:pt>
    <dgm:pt modelId="{73224E0D-B84A-4072-91B5-7E0A5E4A0ED7}">
      <dgm:prSet phldrT="[Texto]"/>
      <dgm:spPr/>
      <dgm:t>
        <a:bodyPr/>
        <a:lstStyle/>
        <a:p>
          <a:r>
            <a:rPr lang="pt-BR" b="1" dirty="0" smtClean="0"/>
            <a:t>Validação</a:t>
          </a:r>
          <a:endParaRPr lang="pt-BR" b="1" dirty="0"/>
        </a:p>
      </dgm:t>
    </dgm:pt>
    <dgm:pt modelId="{97BA556A-9FB6-4F60-96BA-0CBCA27FD41D}" type="parTrans" cxnId="{929A9256-1EB0-4F90-8244-04292ED48EC9}">
      <dgm:prSet/>
      <dgm:spPr/>
      <dgm:t>
        <a:bodyPr/>
        <a:lstStyle/>
        <a:p>
          <a:endParaRPr lang="pt-BR"/>
        </a:p>
      </dgm:t>
    </dgm:pt>
    <dgm:pt modelId="{49C62C7D-272A-4FFA-B222-C822F8DE76DC}" type="sibTrans" cxnId="{929A9256-1EB0-4F90-8244-04292ED48EC9}">
      <dgm:prSet/>
      <dgm:spPr/>
      <dgm:t>
        <a:bodyPr/>
        <a:lstStyle/>
        <a:p>
          <a:endParaRPr lang="pt-BR"/>
        </a:p>
      </dgm:t>
    </dgm:pt>
    <dgm:pt modelId="{1AEFC978-BCD1-49AE-9EB8-B54136B5C183}">
      <dgm:prSet phldrT="[Texto]"/>
      <dgm:spPr/>
      <dgm:t>
        <a:bodyPr/>
        <a:lstStyle/>
        <a:p>
          <a:r>
            <a:rPr lang="pt-BR" b="1" dirty="0" smtClean="0"/>
            <a:t>Envio dos Processos Mapeados </a:t>
          </a:r>
          <a:r>
            <a:rPr lang="pt-BR" b="1" dirty="0" smtClean="0"/>
            <a:t>ao DEDIN</a:t>
          </a:r>
          <a:endParaRPr lang="pt-BR" b="1" dirty="0"/>
        </a:p>
      </dgm:t>
    </dgm:pt>
    <dgm:pt modelId="{3FC568CF-527D-41DA-A7D9-074628AD270C}" type="parTrans" cxnId="{E8FD5CA4-806B-48EE-A8B2-34AEE307C0C9}">
      <dgm:prSet/>
      <dgm:spPr/>
      <dgm:t>
        <a:bodyPr/>
        <a:lstStyle/>
        <a:p>
          <a:endParaRPr lang="pt-BR"/>
        </a:p>
      </dgm:t>
    </dgm:pt>
    <dgm:pt modelId="{A5C5568D-4FF3-4C57-ADCA-AF15B8688A03}" type="sibTrans" cxnId="{E8FD5CA4-806B-48EE-A8B2-34AEE307C0C9}">
      <dgm:prSet/>
      <dgm:spPr/>
      <dgm:t>
        <a:bodyPr/>
        <a:lstStyle/>
        <a:p>
          <a:endParaRPr lang="pt-BR"/>
        </a:p>
      </dgm:t>
    </dgm:pt>
    <dgm:pt modelId="{0D3FEEAD-113F-45BF-8E5E-ED3E37B2D3F7}">
      <dgm:prSet phldrT="[Texto]"/>
      <dgm:spPr/>
      <dgm:t>
        <a:bodyPr/>
        <a:lstStyle/>
        <a:p>
          <a:r>
            <a:rPr lang="pt-BR" b="1" dirty="0" smtClean="0"/>
            <a:t>Análise </a:t>
          </a:r>
          <a:r>
            <a:rPr lang="pt-BR" b="1" dirty="0" smtClean="0"/>
            <a:t>DEDIN </a:t>
          </a:r>
          <a:endParaRPr lang="pt-BR" b="1" dirty="0"/>
        </a:p>
      </dgm:t>
    </dgm:pt>
    <dgm:pt modelId="{8C299544-85B4-4EC5-BAE9-56B3E2F93D8F}" type="parTrans" cxnId="{D46B13F9-F1D4-4588-948C-965C1C4EFAA7}">
      <dgm:prSet/>
      <dgm:spPr/>
      <dgm:t>
        <a:bodyPr/>
        <a:lstStyle/>
        <a:p>
          <a:endParaRPr lang="pt-BR"/>
        </a:p>
      </dgm:t>
    </dgm:pt>
    <dgm:pt modelId="{966B9DF9-5158-4F05-8262-E6D1FBC9AC11}" type="sibTrans" cxnId="{D46B13F9-F1D4-4588-948C-965C1C4EFAA7}">
      <dgm:prSet/>
      <dgm:spPr/>
      <dgm:t>
        <a:bodyPr/>
        <a:lstStyle/>
        <a:p>
          <a:endParaRPr lang="pt-BR"/>
        </a:p>
      </dgm:t>
    </dgm:pt>
    <dgm:pt modelId="{FE51CAB9-17AB-4692-9F0D-5FD8199FB314}">
      <dgm:prSet phldrT="[Texto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pt-BR" b="1" dirty="0" smtClean="0"/>
            <a:t>Reciclagem do treinamento do </a:t>
          </a:r>
          <a:r>
            <a:rPr lang="pt-BR" b="1" dirty="0" err="1" smtClean="0"/>
            <a:t>Bizagi</a:t>
          </a:r>
          <a:r>
            <a:rPr lang="pt-BR" b="1" dirty="0" smtClean="0"/>
            <a:t> </a:t>
          </a:r>
          <a:endParaRPr lang="pt-BR" b="1" dirty="0"/>
        </a:p>
      </dgm:t>
    </dgm:pt>
    <dgm:pt modelId="{CF1599C8-63CF-4EFA-8BE5-18E0AE52AB66}" type="parTrans" cxnId="{AA94D6CF-FDE3-4C74-BC29-A82DF9F89396}">
      <dgm:prSet/>
      <dgm:spPr/>
      <dgm:t>
        <a:bodyPr/>
        <a:lstStyle/>
        <a:p>
          <a:endParaRPr lang="pt-BR"/>
        </a:p>
      </dgm:t>
    </dgm:pt>
    <dgm:pt modelId="{05FCE097-DE77-439D-8E26-1B014450A7A3}" type="sibTrans" cxnId="{AA94D6CF-FDE3-4C74-BC29-A82DF9F89396}">
      <dgm:prSet/>
      <dgm:spPr/>
      <dgm:t>
        <a:bodyPr/>
        <a:lstStyle/>
        <a:p>
          <a:endParaRPr lang="pt-BR"/>
        </a:p>
      </dgm:t>
    </dgm:pt>
    <dgm:pt modelId="{447BD663-BF9C-40F6-9FF7-EFFCC3CD9C29}">
      <dgm:prSet phldrT="[Texto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pt-BR" b="1" dirty="0" smtClean="0"/>
            <a:t>Divulgação do Processos Mapeados</a:t>
          </a:r>
          <a:endParaRPr lang="pt-BR" b="1" dirty="0"/>
        </a:p>
      </dgm:t>
    </dgm:pt>
    <dgm:pt modelId="{21BDC2B9-2B72-4858-889B-432001EE62E0}" type="parTrans" cxnId="{635AE4D7-1A32-4063-AAD4-75D3A5090129}">
      <dgm:prSet/>
      <dgm:spPr/>
      <dgm:t>
        <a:bodyPr/>
        <a:lstStyle/>
        <a:p>
          <a:endParaRPr lang="pt-BR"/>
        </a:p>
      </dgm:t>
    </dgm:pt>
    <dgm:pt modelId="{7575E773-F7E5-456C-8AC5-C9A031EA9F23}" type="sibTrans" cxnId="{635AE4D7-1A32-4063-AAD4-75D3A5090129}">
      <dgm:prSet/>
      <dgm:spPr/>
      <dgm:t>
        <a:bodyPr/>
        <a:lstStyle/>
        <a:p>
          <a:endParaRPr lang="pt-BR"/>
        </a:p>
      </dgm:t>
    </dgm:pt>
    <dgm:pt modelId="{D9069270-086F-4E7E-80AE-D4FCEE099A3E}" type="pres">
      <dgm:prSet presAssocID="{C481CC45-D04F-4036-A9FE-C757461028F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E2D9AE8E-CCAB-466D-AD5C-B1261091C1FC}" type="pres">
      <dgm:prSet presAssocID="{7E9870D2-AA55-4325-A445-8ADBE830B40C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78AA7BC-310D-4F64-82CB-D3FE9A159A7F}" type="pres">
      <dgm:prSet presAssocID="{92EEF117-3EB5-460C-8A6A-BFA44AA22B58}" presName="sibTrans" presStyleLbl="sibTrans1D1" presStyleIdx="0" presStyleCnt="8"/>
      <dgm:spPr/>
      <dgm:t>
        <a:bodyPr/>
        <a:lstStyle/>
        <a:p>
          <a:endParaRPr lang="pt-BR"/>
        </a:p>
      </dgm:t>
    </dgm:pt>
    <dgm:pt modelId="{CD1B67CB-84C6-497E-BEC0-B99C6033448E}" type="pres">
      <dgm:prSet presAssocID="{92EEF117-3EB5-460C-8A6A-BFA44AA22B58}" presName="connectorText" presStyleLbl="sibTrans1D1" presStyleIdx="0" presStyleCnt="8"/>
      <dgm:spPr/>
      <dgm:t>
        <a:bodyPr/>
        <a:lstStyle/>
        <a:p>
          <a:endParaRPr lang="pt-BR"/>
        </a:p>
      </dgm:t>
    </dgm:pt>
    <dgm:pt modelId="{4D0F1E28-E5DF-4ADB-A14B-941BAA97D408}" type="pres">
      <dgm:prSet presAssocID="{86A9CE98-F5F5-4F8A-83B0-71A4FEB58D75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B9AF287-B385-439A-B210-48A5B3FFC77D}" type="pres">
      <dgm:prSet presAssocID="{72E72DE4-57E1-4348-83F9-F702F3F71F0E}" presName="sibTrans" presStyleLbl="sibTrans1D1" presStyleIdx="1" presStyleCnt="8"/>
      <dgm:spPr/>
      <dgm:t>
        <a:bodyPr/>
        <a:lstStyle/>
        <a:p>
          <a:endParaRPr lang="pt-BR"/>
        </a:p>
      </dgm:t>
    </dgm:pt>
    <dgm:pt modelId="{7B366771-9442-4504-8FF3-FAA546362C9B}" type="pres">
      <dgm:prSet presAssocID="{72E72DE4-57E1-4348-83F9-F702F3F71F0E}" presName="connectorText" presStyleLbl="sibTrans1D1" presStyleIdx="1" presStyleCnt="8"/>
      <dgm:spPr/>
      <dgm:t>
        <a:bodyPr/>
        <a:lstStyle/>
        <a:p>
          <a:endParaRPr lang="pt-BR"/>
        </a:p>
      </dgm:t>
    </dgm:pt>
    <dgm:pt modelId="{1E95EA20-7CED-42AE-BE19-051B0399851F}" type="pres">
      <dgm:prSet presAssocID="{1BFFCB13-019C-43F6-9374-603E77437E72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C64C108-C215-4D18-8EC2-4FE3DD9A9D26}" type="pres">
      <dgm:prSet presAssocID="{7D90FABC-6B81-4128-BF82-2962FD844F7D}" presName="sibTrans" presStyleLbl="sibTrans1D1" presStyleIdx="2" presStyleCnt="8"/>
      <dgm:spPr/>
      <dgm:t>
        <a:bodyPr/>
        <a:lstStyle/>
        <a:p>
          <a:endParaRPr lang="pt-BR"/>
        </a:p>
      </dgm:t>
    </dgm:pt>
    <dgm:pt modelId="{8436A00B-68E4-44EC-A724-05DEAF26B666}" type="pres">
      <dgm:prSet presAssocID="{7D90FABC-6B81-4128-BF82-2962FD844F7D}" presName="connectorText" presStyleLbl="sibTrans1D1" presStyleIdx="2" presStyleCnt="8"/>
      <dgm:spPr/>
      <dgm:t>
        <a:bodyPr/>
        <a:lstStyle/>
        <a:p>
          <a:endParaRPr lang="pt-BR"/>
        </a:p>
      </dgm:t>
    </dgm:pt>
    <dgm:pt modelId="{5658F68B-3722-4E2F-9A32-3CA5B75E737E}" type="pres">
      <dgm:prSet presAssocID="{2FF48B4F-8129-4D03-97B1-7738B6AE76BA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03AED9A-CC74-47C9-92D6-A6055131E2DF}" type="pres">
      <dgm:prSet presAssocID="{03E1975A-BF41-46E4-9FBA-7C9E214F06D4}" presName="sibTrans" presStyleLbl="sibTrans1D1" presStyleIdx="3" presStyleCnt="8"/>
      <dgm:spPr/>
      <dgm:t>
        <a:bodyPr/>
        <a:lstStyle/>
        <a:p>
          <a:endParaRPr lang="pt-BR"/>
        </a:p>
      </dgm:t>
    </dgm:pt>
    <dgm:pt modelId="{CC124A32-21AC-476E-93D4-F1C0D5071B1E}" type="pres">
      <dgm:prSet presAssocID="{03E1975A-BF41-46E4-9FBA-7C9E214F06D4}" presName="connectorText" presStyleLbl="sibTrans1D1" presStyleIdx="3" presStyleCnt="8"/>
      <dgm:spPr/>
      <dgm:t>
        <a:bodyPr/>
        <a:lstStyle/>
        <a:p>
          <a:endParaRPr lang="pt-BR"/>
        </a:p>
      </dgm:t>
    </dgm:pt>
    <dgm:pt modelId="{B8602659-B4DE-4BFE-9A67-070282FEDE54}" type="pres">
      <dgm:prSet presAssocID="{73224E0D-B84A-4072-91B5-7E0A5E4A0ED7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672D86D-E6ED-4D1D-B982-EA259EDB60DD}" type="pres">
      <dgm:prSet presAssocID="{49C62C7D-272A-4FFA-B222-C822F8DE76DC}" presName="sibTrans" presStyleLbl="sibTrans1D1" presStyleIdx="4" presStyleCnt="8"/>
      <dgm:spPr/>
      <dgm:t>
        <a:bodyPr/>
        <a:lstStyle/>
        <a:p>
          <a:endParaRPr lang="pt-BR"/>
        </a:p>
      </dgm:t>
    </dgm:pt>
    <dgm:pt modelId="{201C08C7-1720-4832-9CA1-C8C7F07C08CE}" type="pres">
      <dgm:prSet presAssocID="{49C62C7D-272A-4FFA-B222-C822F8DE76DC}" presName="connectorText" presStyleLbl="sibTrans1D1" presStyleIdx="4" presStyleCnt="8"/>
      <dgm:spPr/>
      <dgm:t>
        <a:bodyPr/>
        <a:lstStyle/>
        <a:p>
          <a:endParaRPr lang="pt-BR"/>
        </a:p>
      </dgm:t>
    </dgm:pt>
    <dgm:pt modelId="{84866733-F2A9-4312-86AD-EF60AFB87E09}" type="pres">
      <dgm:prSet presAssocID="{1AEFC978-BCD1-49AE-9EB8-B54136B5C183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DD31F4B-C46A-4402-B7F8-A3965184CAD1}" type="pres">
      <dgm:prSet presAssocID="{A5C5568D-4FF3-4C57-ADCA-AF15B8688A03}" presName="sibTrans" presStyleLbl="sibTrans1D1" presStyleIdx="5" presStyleCnt="8"/>
      <dgm:spPr/>
      <dgm:t>
        <a:bodyPr/>
        <a:lstStyle/>
        <a:p>
          <a:endParaRPr lang="pt-BR"/>
        </a:p>
      </dgm:t>
    </dgm:pt>
    <dgm:pt modelId="{BF404124-1F9D-4BF7-8E2E-EB2C21A48B81}" type="pres">
      <dgm:prSet presAssocID="{A5C5568D-4FF3-4C57-ADCA-AF15B8688A03}" presName="connectorText" presStyleLbl="sibTrans1D1" presStyleIdx="5" presStyleCnt="8"/>
      <dgm:spPr/>
      <dgm:t>
        <a:bodyPr/>
        <a:lstStyle/>
        <a:p>
          <a:endParaRPr lang="pt-BR"/>
        </a:p>
      </dgm:t>
    </dgm:pt>
    <dgm:pt modelId="{D0BD7965-7B77-4B98-8F5E-F7CF653E3B2B}" type="pres">
      <dgm:prSet presAssocID="{0D3FEEAD-113F-45BF-8E5E-ED3E37B2D3F7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2DC134B-4B84-472D-A8F6-89DDC166A52D}" type="pres">
      <dgm:prSet presAssocID="{966B9DF9-5158-4F05-8262-E6D1FBC9AC11}" presName="sibTrans" presStyleLbl="sibTrans1D1" presStyleIdx="6" presStyleCnt="8"/>
      <dgm:spPr/>
      <dgm:t>
        <a:bodyPr/>
        <a:lstStyle/>
        <a:p>
          <a:endParaRPr lang="pt-BR"/>
        </a:p>
      </dgm:t>
    </dgm:pt>
    <dgm:pt modelId="{EB1D9726-34F0-49E2-8F6E-B00EC81E2C1E}" type="pres">
      <dgm:prSet presAssocID="{966B9DF9-5158-4F05-8262-E6D1FBC9AC11}" presName="connectorText" presStyleLbl="sibTrans1D1" presStyleIdx="6" presStyleCnt="8"/>
      <dgm:spPr/>
      <dgm:t>
        <a:bodyPr/>
        <a:lstStyle/>
        <a:p>
          <a:endParaRPr lang="pt-BR"/>
        </a:p>
      </dgm:t>
    </dgm:pt>
    <dgm:pt modelId="{4999F60B-AC8A-4108-B31B-93F88E071940}" type="pres">
      <dgm:prSet presAssocID="{FE51CAB9-17AB-4692-9F0D-5FD8199FB314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400DB0F-4C45-4E71-B446-D0C77FBC680E}" type="pres">
      <dgm:prSet presAssocID="{05FCE097-DE77-439D-8E26-1B014450A7A3}" presName="sibTrans" presStyleLbl="sibTrans1D1" presStyleIdx="7" presStyleCnt="8"/>
      <dgm:spPr/>
      <dgm:t>
        <a:bodyPr/>
        <a:lstStyle/>
        <a:p>
          <a:endParaRPr lang="pt-BR"/>
        </a:p>
      </dgm:t>
    </dgm:pt>
    <dgm:pt modelId="{AD5CFC32-5500-415D-B6AF-EED279AF3AD4}" type="pres">
      <dgm:prSet presAssocID="{05FCE097-DE77-439D-8E26-1B014450A7A3}" presName="connectorText" presStyleLbl="sibTrans1D1" presStyleIdx="7" presStyleCnt="8"/>
      <dgm:spPr/>
      <dgm:t>
        <a:bodyPr/>
        <a:lstStyle/>
        <a:p>
          <a:endParaRPr lang="pt-BR"/>
        </a:p>
      </dgm:t>
    </dgm:pt>
    <dgm:pt modelId="{4BEF9043-7A9B-4033-BAC8-A8F213FB7795}" type="pres">
      <dgm:prSet presAssocID="{447BD663-BF9C-40F6-9FF7-EFFCC3CD9C29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919DC90-9980-460B-9EDA-407BBBB44D20}" type="presOf" srcId="{FE51CAB9-17AB-4692-9F0D-5FD8199FB314}" destId="{4999F60B-AC8A-4108-B31B-93F88E071940}" srcOrd="0" destOrd="0" presId="urn:microsoft.com/office/officeart/2005/8/layout/bProcess3"/>
    <dgm:cxn modelId="{3E93DB28-CEB2-41B1-AE85-0BA468A75AE6}" type="presOf" srcId="{966B9DF9-5158-4F05-8262-E6D1FBC9AC11}" destId="{82DC134B-4B84-472D-A8F6-89DDC166A52D}" srcOrd="0" destOrd="0" presId="urn:microsoft.com/office/officeart/2005/8/layout/bProcess3"/>
    <dgm:cxn modelId="{64E08FEF-A9FB-4020-82C5-0158B3AD427E}" type="presOf" srcId="{C481CC45-D04F-4036-A9FE-C757461028F7}" destId="{D9069270-086F-4E7E-80AE-D4FCEE099A3E}" srcOrd="0" destOrd="0" presId="urn:microsoft.com/office/officeart/2005/8/layout/bProcess3"/>
    <dgm:cxn modelId="{25B6DF99-C22D-4CFE-9A49-50F244082AF7}" srcId="{C481CC45-D04F-4036-A9FE-C757461028F7}" destId="{2FF48B4F-8129-4D03-97B1-7738B6AE76BA}" srcOrd="3" destOrd="0" parTransId="{898D9048-7BAA-4D9A-9C38-BCB7B2D01D12}" sibTransId="{03E1975A-BF41-46E4-9FBA-7C9E214F06D4}"/>
    <dgm:cxn modelId="{4E1AB57A-B1C1-49B3-A61D-987B861B15B3}" type="presOf" srcId="{447BD663-BF9C-40F6-9FF7-EFFCC3CD9C29}" destId="{4BEF9043-7A9B-4033-BAC8-A8F213FB7795}" srcOrd="0" destOrd="0" presId="urn:microsoft.com/office/officeart/2005/8/layout/bProcess3"/>
    <dgm:cxn modelId="{E3D5FB33-F4D7-4228-B0E0-B8786C1A0FFA}" type="presOf" srcId="{05FCE097-DE77-439D-8E26-1B014450A7A3}" destId="{AD5CFC32-5500-415D-B6AF-EED279AF3AD4}" srcOrd="1" destOrd="0" presId="urn:microsoft.com/office/officeart/2005/8/layout/bProcess3"/>
    <dgm:cxn modelId="{B1A0A1A5-A931-4E4C-9197-FA5632B71126}" srcId="{C481CC45-D04F-4036-A9FE-C757461028F7}" destId="{7E9870D2-AA55-4325-A445-8ADBE830B40C}" srcOrd="0" destOrd="0" parTransId="{97D1B00A-5487-40A9-98ED-1BF16E1F3D74}" sibTransId="{92EEF117-3EB5-460C-8A6A-BFA44AA22B58}"/>
    <dgm:cxn modelId="{3C5449AC-E8C5-4E55-8355-C02BFEDFAF71}" type="presOf" srcId="{7D90FABC-6B81-4128-BF82-2962FD844F7D}" destId="{FC64C108-C215-4D18-8EC2-4FE3DD9A9D26}" srcOrd="0" destOrd="0" presId="urn:microsoft.com/office/officeart/2005/8/layout/bProcess3"/>
    <dgm:cxn modelId="{C5B17A87-D824-445D-B603-C7B80D5A35F7}" type="presOf" srcId="{92EEF117-3EB5-460C-8A6A-BFA44AA22B58}" destId="{A78AA7BC-310D-4F64-82CB-D3FE9A159A7F}" srcOrd="0" destOrd="0" presId="urn:microsoft.com/office/officeart/2005/8/layout/bProcess3"/>
    <dgm:cxn modelId="{D7FEE054-A351-44D4-8711-7B035ED042A7}" type="presOf" srcId="{03E1975A-BF41-46E4-9FBA-7C9E214F06D4}" destId="{503AED9A-CC74-47C9-92D6-A6055131E2DF}" srcOrd="0" destOrd="0" presId="urn:microsoft.com/office/officeart/2005/8/layout/bProcess3"/>
    <dgm:cxn modelId="{E8FD5CA4-806B-48EE-A8B2-34AEE307C0C9}" srcId="{C481CC45-D04F-4036-A9FE-C757461028F7}" destId="{1AEFC978-BCD1-49AE-9EB8-B54136B5C183}" srcOrd="5" destOrd="0" parTransId="{3FC568CF-527D-41DA-A7D9-074628AD270C}" sibTransId="{A5C5568D-4FF3-4C57-ADCA-AF15B8688A03}"/>
    <dgm:cxn modelId="{7E77E49D-EC2C-4BC5-9E3C-FB156405A121}" type="presOf" srcId="{966B9DF9-5158-4F05-8262-E6D1FBC9AC11}" destId="{EB1D9726-34F0-49E2-8F6E-B00EC81E2C1E}" srcOrd="1" destOrd="0" presId="urn:microsoft.com/office/officeart/2005/8/layout/bProcess3"/>
    <dgm:cxn modelId="{DB5BFBFF-42E4-4891-BDE5-AA22212E6A0F}" type="presOf" srcId="{1AEFC978-BCD1-49AE-9EB8-B54136B5C183}" destId="{84866733-F2A9-4312-86AD-EF60AFB87E09}" srcOrd="0" destOrd="0" presId="urn:microsoft.com/office/officeart/2005/8/layout/bProcess3"/>
    <dgm:cxn modelId="{929A9256-1EB0-4F90-8244-04292ED48EC9}" srcId="{C481CC45-D04F-4036-A9FE-C757461028F7}" destId="{73224E0D-B84A-4072-91B5-7E0A5E4A0ED7}" srcOrd="4" destOrd="0" parTransId="{97BA556A-9FB6-4F60-96BA-0CBCA27FD41D}" sibTransId="{49C62C7D-272A-4FFA-B222-C822F8DE76DC}"/>
    <dgm:cxn modelId="{C3BB654B-FAB2-4B36-98FD-96249ADC23E4}" type="presOf" srcId="{72E72DE4-57E1-4348-83F9-F702F3F71F0E}" destId="{FB9AF287-B385-439A-B210-48A5B3FFC77D}" srcOrd="0" destOrd="0" presId="urn:microsoft.com/office/officeart/2005/8/layout/bProcess3"/>
    <dgm:cxn modelId="{FA20D276-84CE-4E23-AC26-0E14389AD7F1}" srcId="{C481CC45-D04F-4036-A9FE-C757461028F7}" destId="{86A9CE98-F5F5-4F8A-83B0-71A4FEB58D75}" srcOrd="1" destOrd="0" parTransId="{AE2DC9A3-CD6C-4742-B1B3-8D506A3927EE}" sibTransId="{72E72DE4-57E1-4348-83F9-F702F3F71F0E}"/>
    <dgm:cxn modelId="{1A494136-CB8A-4E30-BF95-3EFD5A9B6F4A}" type="presOf" srcId="{86A9CE98-F5F5-4F8A-83B0-71A4FEB58D75}" destId="{4D0F1E28-E5DF-4ADB-A14B-941BAA97D408}" srcOrd="0" destOrd="0" presId="urn:microsoft.com/office/officeart/2005/8/layout/bProcess3"/>
    <dgm:cxn modelId="{BA44776F-DBB2-42F9-A256-E63B8EF6E679}" srcId="{C481CC45-D04F-4036-A9FE-C757461028F7}" destId="{1BFFCB13-019C-43F6-9374-603E77437E72}" srcOrd="2" destOrd="0" parTransId="{A5CA8207-325E-4236-8DB9-1AEE05DE8FF8}" sibTransId="{7D90FABC-6B81-4128-BF82-2962FD844F7D}"/>
    <dgm:cxn modelId="{3551C258-1112-4F1D-86F9-0704DF2778FA}" type="presOf" srcId="{92EEF117-3EB5-460C-8A6A-BFA44AA22B58}" destId="{CD1B67CB-84C6-497E-BEC0-B99C6033448E}" srcOrd="1" destOrd="0" presId="urn:microsoft.com/office/officeart/2005/8/layout/bProcess3"/>
    <dgm:cxn modelId="{EEE0B6A7-B907-47F0-9691-6BDFD4FE8DDA}" type="presOf" srcId="{7E9870D2-AA55-4325-A445-8ADBE830B40C}" destId="{E2D9AE8E-CCAB-466D-AD5C-B1261091C1FC}" srcOrd="0" destOrd="0" presId="urn:microsoft.com/office/officeart/2005/8/layout/bProcess3"/>
    <dgm:cxn modelId="{D02E16EB-69C1-476F-9FF2-82D5A86F9190}" type="presOf" srcId="{2FF48B4F-8129-4D03-97B1-7738B6AE76BA}" destId="{5658F68B-3722-4E2F-9A32-3CA5B75E737E}" srcOrd="0" destOrd="0" presId="urn:microsoft.com/office/officeart/2005/8/layout/bProcess3"/>
    <dgm:cxn modelId="{5D420770-66AF-4F83-BB36-AA8004930FB7}" type="presOf" srcId="{05FCE097-DE77-439D-8E26-1B014450A7A3}" destId="{D400DB0F-4C45-4E71-B446-D0C77FBC680E}" srcOrd="0" destOrd="0" presId="urn:microsoft.com/office/officeart/2005/8/layout/bProcess3"/>
    <dgm:cxn modelId="{0D2866B5-EC77-4596-8AA8-0618DF4B14FA}" type="presOf" srcId="{A5C5568D-4FF3-4C57-ADCA-AF15B8688A03}" destId="{0DD31F4B-C46A-4402-B7F8-A3965184CAD1}" srcOrd="0" destOrd="0" presId="urn:microsoft.com/office/officeart/2005/8/layout/bProcess3"/>
    <dgm:cxn modelId="{AA94D6CF-FDE3-4C74-BC29-A82DF9F89396}" srcId="{C481CC45-D04F-4036-A9FE-C757461028F7}" destId="{FE51CAB9-17AB-4692-9F0D-5FD8199FB314}" srcOrd="7" destOrd="0" parTransId="{CF1599C8-63CF-4EFA-8BE5-18E0AE52AB66}" sibTransId="{05FCE097-DE77-439D-8E26-1B014450A7A3}"/>
    <dgm:cxn modelId="{61712793-44CA-4BC9-A86D-364B471D855E}" type="presOf" srcId="{72E72DE4-57E1-4348-83F9-F702F3F71F0E}" destId="{7B366771-9442-4504-8FF3-FAA546362C9B}" srcOrd="1" destOrd="0" presId="urn:microsoft.com/office/officeart/2005/8/layout/bProcess3"/>
    <dgm:cxn modelId="{200F5A1E-2E25-4E61-838A-59EBD312057A}" type="presOf" srcId="{0D3FEEAD-113F-45BF-8E5E-ED3E37B2D3F7}" destId="{D0BD7965-7B77-4B98-8F5E-F7CF653E3B2B}" srcOrd="0" destOrd="0" presId="urn:microsoft.com/office/officeart/2005/8/layout/bProcess3"/>
    <dgm:cxn modelId="{B94C3676-E816-472C-9EF4-BF08E14A6EC4}" type="presOf" srcId="{49C62C7D-272A-4FFA-B222-C822F8DE76DC}" destId="{3672D86D-E6ED-4D1D-B982-EA259EDB60DD}" srcOrd="0" destOrd="0" presId="urn:microsoft.com/office/officeart/2005/8/layout/bProcess3"/>
    <dgm:cxn modelId="{D46B13F9-F1D4-4588-948C-965C1C4EFAA7}" srcId="{C481CC45-D04F-4036-A9FE-C757461028F7}" destId="{0D3FEEAD-113F-45BF-8E5E-ED3E37B2D3F7}" srcOrd="6" destOrd="0" parTransId="{8C299544-85B4-4EC5-BAE9-56B3E2F93D8F}" sibTransId="{966B9DF9-5158-4F05-8262-E6D1FBC9AC11}"/>
    <dgm:cxn modelId="{E6AA6188-1896-477C-ADC1-0A02871A83E8}" type="presOf" srcId="{73224E0D-B84A-4072-91B5-7E0A5E4A0ED7}" destId="{B8602659-B4DE-4BFE-9A67-070282FEDE54}" srcOrd="0" destOrd="0" presId="urn:microsoft.com/office/officeart/2005/8/layout/bProcess3"/>
    <dgm:cxn modelId="{1C9EA677-D929-4A7C-8688-6CC9522956BC}" type="presOf" srcId="{1BFFCB13-019C-43F6-9374-603E77437E72}" destId="{1E95EA20-7CED-42AE-BE19-051B0399851F}" srcOrd="0" destOrd="0" presId="urn:microsoft.com/office/officeart/2005/8/layout/bProcess3"/>
    <dgm:cxn modelId="{88C6A20E-029A-4CEB-8892-2B15AC1B8F36}" type="presOf" srcId="{A5C5568D-4FF3-4C57-ADCA-AF15B8688A03}" destId="{BF404124-1F9D-4BF7-8E2E-EB2C21A48B81}" srcOrd="1" destOrd="0" presId="urn:microsoft.com/office/officeart/2005/8/layout/bProcess3"/>
    <dgm:cxn modelId="{635AE4D7-1A32-4063-AAD4-75D3A5090129}" srcId="{C481CC45-D04F-4036-A9FE-C757461028F7}" destId="{447BD663-BF9C-40F6-9FF7-EFFCC3CD9C29}" srcOrd="8" destOrd="0" parTransId="{21BDC2B9-2B72-4858-889B-432001EE62E0}" sibTransId="{7575E773-F7E5-456C-8AC5-C9A031EA9F23}"/>
    <dgm:cxn modelId="{554ADECA-00E1-498F-B419-70C1F6758F62}" type="presOf" srcId="{49C62C7D-272A-4FFA-B222-C822F8DE76DC}" destId="{201C08C7-1720-4832-9CA1-C8C7F07C08CE}" srcOrd="1" destOrd="0" presId="urn:microsoft.com/office/officeart/2005/8/layout/bProcess3"/>
    <dgm:cxn modelId="{23796F8B-70EC-4F10-A653-B4569F7CB6D8}" type="presOf" srcId="{7D90FABC-6B81-4128-BF82-2962FD844F7D}" destId="{8436A00B-68E4-44EC-A724-05DEAF26B666}" srcOrd="1" destOrd="0" presId="urn:microsoft.com/office/officeart/2005/8/layout/bProcess3"/>
    <dgm:cxn modelId="{A9B4600A-094E-41B9-ACFC-F796FEB4779E}" type="presOf" srcId="{03E1975A-BF41-46E4-9FBA-7C9E214F06D4}" destId="{CC124A32-21AC-476E-93D4-F1C0D5071B1E}" srcOrd="1" destOrd="0" presId="urn:microsoft.com/office/officeart/2005/8/layout/bProcess3"/>
    <dgm:cxn modelId="{DFFF48A9-7A12-4202-B8D0-DF90C9CCE662}" type="presParOf" srcId="{D9069270-086F-4E7E-80AE-D4FCEE099A3E}" destId="{E2D9AE8E-CCAB-466D-AD5C-B1261091C1FC}" srcOrd="0" destOrd="0" presId="urn:microsoft.com/office/officeart/2005/8/layout/bProcess3"/>
    <dgm:cxn modelId="{0E07BDCD-3262-443F-87B8-92171DF98471}" type="presParOf" srcId="{D9069270-086F-4E7E-80AE-D4FCEE099A3E}" destId="{A78AA7BC-310D-4F64-82CB-D3FE9A159A7F}" srcOrd="1" destOrd="0" presId="urn:microsoft.com/office/officeart/2005/8/layout/bProcess3"/>
    <dgm:cxn modelId="{7A7E6737-79DC-4901-861D-5074223E9BF1}" type="presParOf" srcId="{A78AA7BC-310D-4F64-82CB-D3FE9A159A7F}" destId="{CD1B67CB-84C6-497E-BEC0-B99C6033448E}" srcOrd="0" destOrd="0" presId="urn:microsoft.com/office/officeart/2005/8/layout/bProcess3"/>
    <dgm:cxn modelId="{FF5F2B05-E765-4687-A28B-C05E0B0B7189}" type="presParOf" srcId="{D9069270-086F-4E7E-80AE-D4FCEE099A3E}" destId="{4D0F1E28-E5DF-4ADB-A14B-941BAA97D408}" srcOrd="2" destOrd="0" presId="urn:microsoft.com/office/officeart/2005/8/layout/bProcess3"/>
    <dgm:cxn modelId="{98ED4821-1540-4359-9196-3F74EFEAA62F}" type="presParOf" srcId="{D9069270-086F-4E7E-80AE-D4FCEE099A3E}" destId="{FB9AF287-B385-439A-B210-48A5B3FFC77D}" srcOrd="3" destOrd="0" presId="urn:microsoft.com/office/officeart/2005/8/layout/bProcess3"/>
    <dgm:cxn modelId="{FFEDFD04-816C-4324-9044-C8A96FA5AFB8}" type="presParOf" srcId="{FB9AF287-B385-439A-B210-48A5B3FFC77D}" destId="{7B366771-9442-4504-8FF3-FAA546362C9B}" srcOrd="0" destOrd="0" presId="urn:microsoft.com/office/officeart/2005/8/layout/bProcess3"/>
    <dgm:cxn modelId="{04B7CF72-465A-4888-94A8-3574BB09B690}" type="presParOf" srcId="{D9069270-086F-4E7E-80AE-D4FCEE099A3E}" destId="{1E95EA20-7CED-42AE-BE19-051B0399851F}" srcOrd="4" destOrd="0" presId="urn:microsoft.com/office/officeart/2005/8/layout/bProcess3"/>
    <dgm:cxn modelId="{FAC50816-4CE5-433A-9AE2-C8462AAA3CD1}" type="presParOf" srcId="{D9069270-086F-4E7E-80AE-D4FCEE099A3E}" destId="{FC64C108-C215-4D18-8EC2-4FE3DD9A9D26}" srcOrd="5" destOrd="0" presId="urn:microsoft.com/office/officeart/2005/8/layout/bProcess3"/>
    <dgm:cxn modelId="{109E3523-6A71-4917-8D04-DFADFA2578CD}" type="presParOf" srcId="{FC64C108-C215-4D18-8EC2-4FE3DD9A9D26}" destId="{8436A00B-68E4-44EC-A724-05DEAF26B666}" srcOrd="0" destOrd="0" presId="urn:microsoft.com/office/officeart/2005/8/layout/bProcess3"/>
    <dgm:cxn modelId="{2C08AC0A-FF4B-4607-9472-A3DF4C71FE8D}" type="presParOf" srcId="{D9069270-086F-4E7E-80AE-D4FCEE099A3E}" destId="{5658F68B-3722-4E2F-9A32-3CA5B75E737E}" srcOrd="6" destOrd="0" presId="urn:microsoft.com/office/officeart/2005/8/layout/bProcess3"/>
    <dgm:cxn modelId="{A8E626EC-457D-4666-AEE4-3CCF3E5C7EEB}" type="presParOf" srcId="{D9069270-086F-4E7E-80AE-D4FCEE099A3E}" destId="{503AED9A-CC74-47C9-92D6-A6055131E2DF}" srcOrd="7" destOrd="0" presId="urn:microsoft.com/office/officeart/2005/8/layout/bProcess3"/>
    <dgm:cxn modelId="{5615525E-4A33-45A4-9350-D28356689725}" type="presParOf" srcId="{503AED9A-CC74-47C9-92D6-A6055131E2DF}" destId="{CC124A32-21AC-476E-93D4-F1C0D5071B1E}" srcOrd="0" destOrd="0" presId="urn:microsoft.com/office/officeart/2005/8/layout/bProcess3"/>
    <dgm:cxn modelId="{77AE8A94-CB10-44FD-BC78-68457624A2E1}" type="presParOf" srcId="{D9069270-086F-4E7E-80AE-D4FCEE099A3E}" destId="{B8602659-B4DE-4BFE-9A67-070282FEDE54}" srcOrd="8" destOrd="0" presId="urn:microsoft.com/office/officeart/2005/8/layout/bProcess3"/>
    <dgm:cxn modelId="{B5D0D6E4-D9BF-4C40-B291-CCC3543D08C4}" type="presParOf" srcId="{D9069270-086F-4E7E-80AE-D4FCEE099A3E}" destId="{3672D86D-E6ED-4D1D-B982-EA259EDB60DD}" srcOrd="9" destOrd="0" presId="urn:microsoft.com/office/officeart/2005/8/layout/bProcess3"/>
    <dgm:cxn modelId="{B1B6D7EE-4689-4B9C-9234-FF788C0B94BF}" type="presParOf" srcId="{3672D86D-E6ED-4D1D-B982-EA259EDB60DD}" destId="{201C08C7-1720-4832-9CA1-C8C7F07C08CE}" srcOrd="0" destOrd="0" presId="urn:microsoft.com/office/officeart/2005/8/layout/bProcess3"/>
    <dgm:cxn modelId="{5F6C7AFB-D232-495B-B841-A59210213AEE}" type="presParOf" srcId="{D9069270-086F-4E7E-80AE-D4FCEE099A3E}" destId="{84866733-F2A9-4312-86AD-EF60AFB87E09}" srcOrd="10" destOrd="0" presId="urn:microsoft.com/office/officeart/2005/8/layout/bProcess3"/>
    <dgm:cxn modelId="{F0F6C53C-497B-4C81-86F5-4C73092D15B7}" type="presParOf" srcId="{D9069270-086F-4E7E-80AE-D4FCEE099A3E}" destId="{0DD31F4B-C46A-4402-B7F8-A3965184CAD1}" srcOrd="11" destOrd="0" presId="urn:microsoft.com/office/officeart/2005/8/layout/bProcess3"/>
    <dgm:cxn modelId="{CBCD1CCB-EC33-45EB-867C-D269B470C617}" type="presParOf" srcId="{0DD31F4B-C46A-4402-B7F8-A3965184CAD1}" destId="{BF404124-1F9D-4BF7-8E2E-EB2C21A48B81}" srcOrd="0" destOrd="0" presId="urn:microsoft.com/office/officeart/2005/8/layout/bProcess3"/>
    <dgm:cxn modelId="{06CD9BF2-E580-495B-88C0-E72723B0B0B9}" type="presParOf" srcId="{D9069270-086F-4E7E-80AE-D4FCEE099A3E}" destId="{D0BD7965-7B77-4B98-8F5E-F7CF653E3B2B}" srcOrd="12" destOrd="0" presId="urn:microsoft.com/office/officeart/2005/8/layout/bProcess3"/>
    <dgm:cxn modelId="{FDB60919-BBF5-445D-B64B-8BE9BBBCA360}" type="presParOf" srcId="{D9069270-086F-4E7E-80AE-D4FCEE099A3E}" destId="{82DC134B-4B84-472D-A8F6-89DDC166A52D}" srcOrd="13" destOrd="0" presId="urn:microsoft.com/office/officeart/2005/8/layout/bProcess3"/>
    <dgm:cxn modelId="{ACA243BF-7ECD-409F-A96C-B2D1A3F66FAC}" type="presParOf" srcId="{82DC134B-4B84-472D-A8F6-89DDC166A52D}" destId="{EB1D9726-34F0-49E2-8F6E-B00EC81E2C1E}" srcOrd="0" destOrd="0" presId="urn:microsoft.com/office/officeart/2005/8/layout/bProcess3"/>
    <dgm:cxn modelId="{22265A14-C83D-44CA-9E54-34C6E7FFB812}" type="presParOf" srcId="{D9069270-086F-4E7E-80AE-D4FCEE099A3E}" destId="{4999F60B-AC8A-4108-B31B-93F88E071940}" srcOrd="14" destOrd="0" presId="urn:microsoft.com/office/officeart/2005/8/layout/bProcess3"/>
    <dgm:cxn modelId="{4EC77195-A243-49BD-9161-CE240ADF7245}" type="presParOf" srcId="{D9069270-086F-4E7E-80AE-D4FCEE099A3E}" destId="{D400DB0F-4C45-4E71-B446-D0C77FBC680E}" srcOrd="15" destOrd="0" presId="urn:microsoft.com/office/officeart/2005/8/layout/bProcess3"/>
    <dgm:cxn modelId="{0F30404D-F221-4DC8-A692-85E49404F36B}" type="presParOf" srcId="{D400DB0F-4C45-4E71-B446-D0C77FBC680E}" destId="{AD5CFC32-5500-415D-B6AF-EED279AF3AD4}" srcOrd="0" destOrd="0" presId="urn:microsoft.com/office/officeart/2005/8/layout/bProcess3"/>
    <dgm:cxn modelId="{5547440D-3C9C-4387-912D-049AA1040E62}" type="presParOf" srcId="{D9069270-086F-4E7E-80AE-D4FCEE099A3E}" destId="{4BEF9043-7A9B-4033-BAC8-A8F213FB7795}" srcOrd="1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8CF5140-49CE-4DA9-8FA2-487F6BB46297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C066AB4-C3F2-467F-82FD-48B26780CDF7}">
      <dgm:prSet phldrT="[Texto]"/>
      <dgm:spPr/>
      <dgm:t>
        <a:bodyPr/>
        <a:lstStyle/>
        <a:p>
          <a:r>
            <a:rPr lang="pt-BR" b="1" dirty="0" smtClean="0"/>
            <a:t>Capacitação equipe DIGES &amp; Benchmarking	</a:t>
          </a:r>
          <a:endParaRPr lang="pt-BR" b="1" dirty="0"/>
        </a:p>
      </dgm:t>
    </dgm:pt>
    <dgm:pt modelId="{B101EB2D-0AAD-43D8-B47A-5678EAC664D5}" type="parTrans" cxnId="{4E1160BA-A483-420E-ABED-1DEA28B577C6}">
      <dgm:prSet/>
      <dgm:spPr/>
      <dgm:t>
        <a:bodyPr/>
        <a:lstStyle/>
        <a:p>
          <a:endParaRPr lang="pt-BR"/>
        </a:p>
      </dgm:t>
    </dgm:pt>
    <dgm:pt modelId="{FDD06B8F-1CC6-4717-8202-7C9AB40156EE}" type="sibTrans" cxnId="{4E1160BA-A483-420E-ABED-1DEA28B577C6}">
      <dgm:prSet/>
      <dgm:spPr/>
      <dgm:t>
        <a:bodyPr/>
        <a:lstStyle/>
        <a:p>
          <a:endParaRPr lang="pt-BR"/>
        </a:p>
      </dgm:t>
    </dgm:pt>
    <dgm:pt modelId="{652B6447-5F29-4124-B4E9-2EBE16D825BF}">
      <dgm:prSet phldrT="[Texto]"/>
      <dgm:spPr/>
      <dgm:t>
        <a:bodyPr/>
        <a:lstStyle/>
        <a:p>
          <a:r>
            <a:rPr lang="pt-BR" b="1" dirty="0" smtClean="0"/>
            <a:t>Elaboração da Política de Gestão de Riscos</a:t>
          </a:r>
          <a:endParaRPr lang="pt-BR" b="1" dirty="0"/>
        </a:p>
      </dgm:t>
    </dgm:pt>
    <dgm:pt modelId="{E5889ADF-A639-4471-91D7-779A70BCBC43}" type="parTrans" cxnId="{84CB2D85-FCCF-4FF4-BB0E-77B223479ECD}">
      <dgm:prSet/>
      <dgm:spPr/>
      <dgm:t>
        <a:bodyPr/>
        <a:lstStyle/>
        <a:p>
          <a:endParaRPr lang="pt-BR"/>
        </a:p>
      </dgm:t>
    </dgm:pt>
    <dgm:pt modelId="{3ED8AA6E-CA73-4865-8804-BD46852979E5}" type="sibTrans" cxnId="{84CB2D85-FCCF-4FF4-BB0E-77B223479ECD}">
      <dgm:prSet/>
      <dgm:spPr/>
      <dgm:t>
        <a:bodyPr/>
        <a:lstStyle/>
        <a:p>
          <a:endParaRPr lang="pt-BR"/>
        </a:p>
      </dgm:t>
    </dgm:pt>
    <dgm:pt modelId="{A78B9894-9298-4089-BA23-4256FEF47827}">
      <dgm:prSet phldrT="[Texto]"/>
      <dgm:spPr/>
      <dgm:t>
        <a:bodyPr/>
        <a:lstStyle/>
        <a:p>
          <a:r>
            <a:rPr lang="pt-BR" b="1" dirty="0" smtClean="0"/>
            <a:t>Elaboração da Planilha de Gestão de Riscos</a:t>
          </a:r>
          <a:endParaRPr lang="pt-BR" b="1" dirty="0"/>
        </a:p>
      </dgm:t>
    </dgm:pt>
    <dgm:pt modelId="{216C6603-1FA4-416E-B407-D803DF8360D2}" type="parTrans" cxnId="{59B22B39-23B7-40CD-84A3-6FF60AABCBFA}">
      <dgm:prSet/>
      <dgm:spPr/>
      <dgm:t>
        <a:bodyPr/>
        <a:lstStyle/>
        <a:p>
          <a:endParaRPr lang="pt-BR"/>
        </a:p>
      </dgm:t>
    </dgm:pt>
    <dgm:pt modelId="{50C59BC0-C933-444C-8E41-1C12C632FA05}" type="sibTrans" cxnId="{59B22B39-23B7-40CD-84A3-6FF60AABCBFA}">
      <dgm:prSet/>
      <dgm:spPr/>
      <dgm:t>
        <a:bodyPr/>
        <a:lstStyle/>
        <a:p>
          <a:endParaRPr lang="pt-BR"/>
        </a:p>
      </dgm:t>
    </dgm:pt>
    <dgm:pt modelId="{2F0A65DC-7EE6-4DBB-84E7-27B2ABC79F70}">
      <dgm:prSet phldrT="[Texto]"/>
      <dgm:spPr/>
      <dgm:t>
        <a:bodyPr/>
        <a:lstStyle/>
        <a:p>
          <a:pPr algn="ctr"/>
          <a:r>
            <a:rPr lang="pt-BR" b="1" dirty="0" smtClean="0"/>
            <a:t>Workshops sobre Mapeamento de Processos e Gestão de Riscos  nos Campi do </a:t>
          </a:r>
          <a:r>
            <a:rPr lang="pt-BR" b="1" dirty="0" err="1" smtClean="0"/>
            <a:t>Cefet</a:t>
          </a:r>
          <a:r>
            <a:rPr lang="pt-BR" b="1" dirty="0" smtClean="0"/>
            <a:t>/RJ</a:t>
          </a:r>
          <a:endParaRPr lang="pt-BR" b="1" dirty="0"/>
        </a:p>
      </dgm:t>
    </dgm:pt>
    <dgm:pt modelId="{62F08BB3-4EB8-476F-A2FC-5D0B8E138D91}" type="parTrans" cxnId="{2068D93F-82B7-4953-9C68-C1295487C0B7}">
      <dgm:prSet/>
      <dgm:spPr/>
      <dgm:t>
        <a:bodyPr/>
        <a:lstStyle/>
        <a:p>
          <a:endParaRPr lang="pt-BR"/>
        </a:p>
      </dgm:t>
    </dgm:pt>
    <dgm:pt modelId="{B2CE216F-5DEC-4D09-9263-B3B8736F6880}" type="sibTrans" cxnId="{2068D93F-82B7-4953-9C68-C1295487C0B7}">
      <dgm:prSet/>
      <dgm:spPr/>
      <dgm:t>
        <a:bodyPr/>
        <a:lstStyle/>
        <a:p>
          <a:endParaRPr lang="pt-BR"/>
        </a:p>
      </dgm:t>
    </dgm:pt>
    <dgm:pt modelId="{67BF99B8-6762-4C3D-BDF2-50557B1211B2}">
      <dgm:prSet phldrT="[Texto]"/>
      <dgm:spPr/>
      <dgm:t>
        <a:bodyPr/>
        <a:lstStyle/>
        <a:p>
          <a:r>
            <a:rPr lang="pt-BR" b="1" dirty="0" smtClean="0"/>
            <a:t>Criação do Comitê de Desenvolvimento Institucional (CODIN)</a:t>
          </a:r>
          <a:endParaRPr lang="pt-BR" b="1" dirty="0"/>
        </a:p>
      </dgm:t>
    </dgm:pt>
    <dgm:pt modelId="{1D0FBF4F-90BA-46D2-AF82-993E45D02099}" type="parTrans" cxnId="{3B3B8B6B-3860-48C6-B90D-B0207CC57450}">
      <dgm:prSet/>
      <dgm:spPr/>
      <dgm:t>
        <a:bodyPr/>
        <a:lstStyle/>
        <a:p>
          <a:endParaRPr lang="pt-BR"/>
        </a:p>
      </dgm:t>
    </dgm:pt>
    <dgm:pt modelId="{2CFE803F-764E-411E-8745-1BB13D82979D}" type="sibTrans" cxnId="{3B3B8B6B-3860-48C6-B90D-B0207CC57450}">
      <dgm:prSet/>
      <dgm:spPr/>
      <dgm:t>
        <a:bodyPr/>
        <a:lstStyle/>
        <a:p>
          <a:endParaRPr lang="pt-BR"/>
        </a:p>
      </dgm:t>
    </dgm:pt>
    <dgm:pt modelId="{06827B90-C80F-4061-AC6F-9D58940F2B76}">
      <dgm:prSet phldrT="[Texto]"/>
      <dgm:spPr/>
      <dgm:t>
        <a:bodyPr/>
        <a:lstStyle/>
        <a:p>
          <a:r>
            <a:rPr lang="pt-BR" b="1" dirty="0" smtClean="0"/>
            <a:t>Workshop de Mapeamento de Processos e Gestão de Riscos na sede do </a:t>
          </a:r>
          <a:r>
            <a:rPr lang="pt-BR" b="1" dirty="0" err="1" smtClean="0"/>
            <a:t>Cefet</a:t>
          </a:r>
          <a:r>
            <a:rPr lang="pt-BR" b="1" dirty="0" smtClean="0"/>
            <a:t>/RJ</a:t>
          </a:r>
          <a:endParaRPr lang="pt-BR" b="1" dirty="0"/>
        </a:p>
      </dgm:t>
    </dgm:pt>
    <dgm:pt modelId="{ACA97579-FFAE-405C-BB61-01960FA76D19}" type="parTrans" cxnId="{B1AC6419-80AE-4CAC-90F5-976FF91DC31E}">
      <dgm:prSet/>
      <dgm:spPr/>
      <dgm:t>
        <a:bodyPr/>
        <a:lstStyle/>
        <a:p>
          <a:endParaRPr lang="pt-BR"/>
        </a:p>
      </dgm:t>
    </dgm:pt>
    <dgm:pt modelId="{1EC33CB5-1A80-4CF4-8049-40CF51E70E26}" type="sibTrans" cxnId="{B1AC6419-80AE-4CAC-90F5-976FF91DC31E}">
      <dgm:prSet/>
      <dgm:spPr/>
      <dgm:t>
        <a:bodyPr/>
        <a:lstStyle/>
        <a:p>
          <a:endParaRPr lang="pt-BR"/>
        </a:p>
      </dgm:t>
    </dgm:pt>
    <dgm:pt modelId="{DDC9B395-4336-4B21-A39A-D2CFC44DC10B}">
      <dgm:prSet phldrT="[Texto]"/>
      <dgm:spPr/>
      <dgm:t>
        <a:bodyPr/>
        <a:lstStyle/>
        <a:p>
          <a:r>
            <a:rPr lang="pt-BR" b="1" dirty="0" smtClean="0"/>
            <a:t>Apresentação da Planilha de Gestão de Riscos ao CODIN</a:t>
          </a:r>
          <a:endParaRPr lang="pt-BR" b="1" dirty="0"/>
        </a:p>
      </dgm:t>
    </dgm:pt>
    <dgm:pt modelId="{5C0EA366-E5DA-4F60-81B3-5B6307CF2512}" type="parTrans" cxnId="{2AE7964A-2BAE-4082-A69F-78BCB02DED0F}">
      <dgm:prSet/>
      <dgm:spPr/>
      <dgm:t>
        <a:bodyPr/>
        <a:lstStyle/>
        <a:p>
          <a:endParaRPr lang="pt-BR"/>
        </a:p>
      </dgm:t>
    </dgm:pt>
    <dgm:pt modelId="{FA1412F4-E96B-4673-BD99-483FE7394CAD}" type="sibTrans" cxnId="{2AE7964A-2BAE-4082-A69F-78BCB02DED0F}">
      <dgm:prSet/>
      <dgm:spPr/>
      <dgm:t>
        <a:bodyPr/>
        <a:lstStyle/>
        <a:p>
          <a:endParaRPr lang="pt-BR"/>
        </a:p>
      </dgm:t>
    </dgm:pt>
    <dgm:pt modelId="{E4049A5F-23F8-4117-B957-8FCC58831ECD}">
      <dgm:prSet phldrT="[Texto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pt-BR" b="1" dirty="0" smtClean="0"/>
            <a:t>Encaminhamento da Planilha e do Manual ao Comitê de  Governança, Riscos e Controles para aprovação</a:t>
          </a:r>
          <a:endParaRPr lang="pt-BR" b="1" dirty="0"/>
        </a:p>
      </dgm:t>
    </dgm:pt>
    <dgm:pt modelId="{2B78B5BF-B3D4-4B3E-ADA5-349D753510EC}" type="parTrans" cxnId="{3748F396-1409-4D07-B826-FD63AA9CBF97}">
      <dgm:prSet/>
      <dgm:spPr/>
      <dgm:t>
        <a:bodyPr/>
        <a:lstStyle/>
        <a:p>
          <a:endParaRPr lang="pt-BR"/>
        </a:p>
      </dgm:t>
    </dgm:pt>
    <dgm:pt modelId="{3E8E9284-7006-437C-B84D-DA57CC6A82C7}" type="sibTrans" cxnId="{3748F396-1409-4D07-B826-FD63AA9CBF97}">
      <dgm:prSet/>
      <dgm:spPr/>
      <dgm:t>
        <a:bodyPr/>
        <a:lstStyle/>
        <a:p>
          <a:endParaRPr lang="pt-BR"/>
        </a:p>
      </dgm:t>
    </dgm:pt>
    <dgm:pt modelId="{7795376E-1787-46E1-8821-D8912A9CC3D4}">
      <dgm:prSet phldrT="[Texto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pt-BR" b="1" dirty="0" smtClean="0"/>
            <a:t>Aprovação da Planilha de Gestão de Riscos e início da </a:t>
          </a:r>
          <a:r>
            <a:rPr lang="pt-BR" b="1" dirty="0" err="1" smtClean="0"/>
            <a:t>elab</a:t>
          </a:r>
          <a:r>
            <a:rPr lang="pt-BR" b="1" dirty="0" smtClean="0"/>
            <a:t>. Manual de preenchimento </a:t>
          </a:r>
          <a:endParaRPr lang="pt-BR" b="1" dirty="0"/>
        </a:p>
      </dgm:t>
    </dgm:pt>
    <dgm:pt modelId="{039741F8-9F5A-4BB5-B7FD-E1746297A02A}" type="sibTrans" cxnId="{DA42BBDE-5672-45C6-A307-D0F6FAA9A5CE}">
      <dgm:prSet/>
      <dgm:spPr/>
      <dgm:t>
        <a:bodyPr/>
        <a:lstStyle/>
        <a:p>
          <a:endParaRPr lang="pt-BR"/>
        </a:p>
      </dgm:t>
    </dgm:pt>
    <dgm:pt modelId="{1A9B7B0E-82F4-4F34-9748-346BB83D5EB2}" type="parTrans" cxnId="{DA42BBDE-5672-45C6-A307-D0F6FAA9A5CE}">
      <dgm:prSet/>
      <dgm:spPr/>
      <dgm:t>
        <a:bodyPr/>
        <a:lstStyle/>
        <a:p>
          <a:endParaRPr lang="pt-BR"/>
        </a:p>
      </dgm:t>
    </dgm:pt>
    <dgm:pt modelId="{F6AF710F-8B3A-4131-AAE5-138F6BDA289C}" type="pres">
      <dgm:prSet presAssocID="{78CF5140-49CE-4DA9-8FA2-487F6BB4629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F2345D0B-9B3D-4EA3-BEFC-3A2B6593299C}" type="pres">
      <dgm:prSet presAssocID="{AC066AB4-C3F2-467F-82FD-48B26780CDF7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1CD1438-83E8-4FAE-A8E3-7DFF6A081C73}" type="pres">
      <dgm:prSet presAssocID="{FDD06B8F-1CC6-4717-8202-7C9AB40156EE}" presName="sibTrans" presStyleLbl="sibTrans1D1" presStyleIdx="0" presStyleCnt="8"/>
      <dgm:spPr/>
      <dgm:t>
        <a:bodyPr/>
        <a:lstStyle/>
        <a:p>
          <a:endParaRPr lang="pt-BR"/>
        </a:p>
      </dgm:t>
    </dgm:pt>
    <dgm:pt modelId="{9F392EEE-33AC-460C-82FB-FB988231C197}" type="pres">
      <dgm:prSet presAssocID="{FDD06B8F-1CC6-4717-8202-7C9AB40156EE}" presName="connectorText" presStyleLbl="sibTrans1D1" presStyleIdx="0" presStyleCnt="8"/>
      <dgm:spPr/>
      <dgm:t>
        <a:bodyPr/>
        <a:lstStyle/>
        <a:p>
          <a:endParaRPr lang="pt-BR"/>
        </a:p>
      </dgm:t>
    </dgm:pt>
    <dgm:pt modelId="{96FD218D-BD8B-4FA2-B621-6976114BDEC8}" type="pres">
      <dgm:prSet presAssocID="{652B6447-5F29-4124-B4E9-2EBE16D825BF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281799A-4B91-44C9-9008-4453CD9DDDFF}" type="pres">
      <dgm:prSet presAssocID="{3ED8AA6E-CA73-4865-8804-BD46852979E5}" presName="sibTrans" presStyleLbl="sibTrans1D1" presStyleIdx="1" presStyleCnt="8"/>
      <dgm:spPr/>
      <dgm:t>
        <a:bodyPr/>
        <a:lstStyle/>
        <a:p>
          <a:endParaRPr lang="pt-BR"/>
        </a:p>
      </dgm:t>
    </dgm:pt>
    <dgm:pt modelId="{93AECB6B-381C-4B02-8E5D-16A43D15B9DF}" type="pres">
      <dgm:prSet presAssocID="{3ED8AA6E-CA73-4865-8804-BD46852979E5}" presName="connectorText" presStyleLbl="sibTrans1D1" presStyleIdx="1" presStyleCnt="8"/>
      <dgm:spPr/>
      <dgm:t>
        <a:bodyPr/>
        <a:lstStyle/>
        <a:p>
          <a:endParaRPr lang="pt-BR"/>
        </a:p>
      </dgm:t>
    </dgm:pt>
    <dgm:pt modelId="{9C7F620C-FA91-410C-9C7F-CA2F2C9EA591}" type="pres">
      <dgm:prSet presAssocID="{A78B9894-9298-4089-BA23-4256FEF47827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3CE3739-131C-447C-A955-976181E3F670}" type="pres">
      <dgm:prSet presAssocID="{50C59BC0-C933-444C-8E41-1C12C632FA05}" presName="sibTrans" presStyleLbl="sibTrans1D1" presStyleIdx="2" presStyleCnt="8"/>
      <dgm:spPr/>
      <dgm:t>
        <a:bodyPr/>
        <a:lstStyle/>
        <a:p>
          <a:endParaRPr lang="pt-BR"/>
        </a:p>
      </dgm:t>
    </dgm:pt>
    <dgm:pt modelId="{6DC6D2A1-1DCA-45ED-B582-602B0ADB9B75}" type="pres">
      <dgm:prSet presAssocID="{50C59BC0-C933-444C-8E41-1C12C632FA05}" presName="connectorText" presStyleLbl="sibTrans1D1" presStyleIdx="2" presStyleCnt="8"/>
      <dgm:spPr/>
      <dgm:t>
        <a:bodyPr/>
        <a:lstStyle/>
        <a:p>
          <a:endParaRPr lang="pt-BR"/>
        </a:p>
      </dgm:t>
    </dgm:pt>
    <dgm:pt modelId="{EB3F508C-80E9-41C5-8907-2015E70B0F64}" type="pres">
      <dgm:prSet presAssocID="{2F0A65DC-7EE6-4DBB-84E7-27B2ABC79F70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72D653C-7858-4BC9-92AA-EA992EB46B93}" type="pres">
      <dgm:prSet presAssocID="{B2CE216F-5DEC-4D09-9263-B3B8736F6880}" presName="sibTrans" presStyleLbl="sibTrans1D1" presStyleIdx="3" presStyleCnt="8"/>
      <dgm:spPr/>
      <dgm:t>
        <a:bodyPr/>
        <a:lstStyle/>
        <a:p>
          <a:endParaRPr lang="pt-BR"/>
        </a:p>
      </dgm:t>
    </dgm:pt>
    <dgm:pt modelId="{3D17C505-CAC2-41AD-BE45-252B973F90C5}" type="pres">
      <dgm:prSet presAssocID="{B2CE216F-5DEC-4D09-9263-B3B8736F6880}" presName="connectorText" presStyleLbl="sibTrans1D1" presStyleIdx="3" presStyleCnt="8"/>
      <dgm:spPr/>
      <dgm:t>
        <a:bodyPr/>
        <a:lstStyle/>
        <a:p>
          <a:endParaRPr lang="pt-BR"/>
        </a:p>
      </dgm:t>
    </dgm:pt>
    <dgm:pt modelId="{758DD399-D7D1-4F8F-BA28-25456B247591}" type="pres">
      <dgm:prSet presAssocID="{67BF99B8-6762-4C3D-BDF2-50557B1211B2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040F33D-AF86-48A5-9D0C-74CB4C658CB9}" type="pres">
      <dgm:prSet presAssocID="{2CFE803F-764E-411E-8745-1BB13D82979D}" presName="sibTrans" presStyleLbl="sibTrans1D1" presStyleIdx="4" presStyleCnt="8"/>
      <dgm:spPr/>
      <dgm:t>
        <a:bodyPr/>
        <a:lstStyle/>
        <a:p>
          <a:endParaRPr lang="pt-BR"/>
        </a:p>
      </dgm:t>
    </dgm:pt>
    <dgm:pt modelId="{8AD5C4A4-D26E-41D5-ABA2-C909D722EFC3}" type="pres">
      <dgm:prSet presAssocID="{2CFE803F-764E-411E-8745-1BB13D82979D}" presName="connectorText" presStyleLbl="sibTrans1D1" presStyleIdx="4" presStyleCnt="8"/>
      <dgm:spPr/>
      <dgm:t>
        <a:bodyPr/>
        <a:lstStyle/>
        <a:p>
          <a:endParaRPr lang="pt-BR"/>
        </a:p>
      </dgm:t>
    </dgm:pt>
    <dgm:pt modelId="{6A4B5E96-5B0C-407A-AA74-CFB556B684C1}" type="pres">
      <dgm:prSet presAssocID="{06827B90-C80F-4061-AC6F-9D58940F2B76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8163FF4-DA84-4B1E-AA65-FAA2416DE3B0}" type="pres">
      <dgm:prSet presAssocID="{1EC33CB5-1A80-4CF4-8049-40CF51E70E26}" presName="sibTrans" presStyleLbl="sibTrans1D1" presStyleIdx="5" presStyleCnt="8"/>
      <dgm:spPr/>
      <dgm:t>
        <a:bodyPr/>
        <a:lstStyle/>
        <a:p>
          <a:endParaRPr lang="pt-BR"/>
        </a:p>
      </dgm:t>
    </dgm:pt>
    <dgm:pt modelId="{B03296D7-EB70-41C9-BCCB-11B607C802AD}" type="pres">
      <dgm:prSet presAssocID="{1EC33CB5-1A80-4CF4-8049-40CF51E70E26}" presName="connectorText" presStyleLbl="sibTrans1D1" presStyleIdx="5" presStyleCnt="8"/>
      <dgm:spPr/>
      <dgm:t>
        <a:bodyPr/>
        <a:lstStyle/>
        <a:p>
          <a:endParaRPr lang="pt-BR"/>
        </a:p>
      </dgm:t>
    </dgm:pt>
    <dgm:pt modelId="{F73E49BF-7C1E-4C10-8399-E9E699C446B1}" type="pres">
      <dgm:prSet presAssocID="{DDC9B395-4336-4B21-A39A-D2CFC44DC10B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F63009C-2317-498F-91C6-CA25C82FC421}" type="pres">
      <dgm:prSet presAssocID="{FA1412F4-E96B-4673-BD99-483FE7394CAD}" presName="sibTrans" presStyleLbl="sibTrans1D1" presStyleIdx="6" presStyleCnt="8"/>
      <dgm:spPr/>
      <dgm:t>
        <a:bodyPr/>
        <a:lstStyle/>
        <a:p>
          <a:endParaRPr lang="pt-BR"/>
        </a:p>
      </dgm:t>
    </dgm:pt>
    <dgm:pt modelId="{667CFA39-876A-46D6-B35E-9876CC09EB48}" type="pres">
      <dgm:prSet presAssocID="{FA1412F4-E96B-4673-BD99-483FE7394CAD}" presName="connectorText" presStyleLbl="sibTrans1D1" presStyleIdx="6" presStyleCnt="8"/>
      <dgm:spPr/>
      <dgm:t>
        <a:bodyPr/>
        <a:lstStyle/>
        <a:p>
          <a:endParaRPr lang="pt-BR"/>
        </a:p>
      </dgm:t>
    </dgm:pt>
    <dgm:pt modelId="{9512D002-9B8E-42F4-86C9-EF58770BCD1B}" type="pres">
      <dgm:prSet presAssocID="{7795376E-1787-46E1-8821-D8912A9CC3D4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BA39E6C-AE47-4B09-B5FB-CC11B99C945B}" type="pres">
      <dgm:prSet presAssocID="{039741F8-9F5A-4BB5-B7FD-E1746297A02A}" presName="sibTrans" presStyleLbl="sibTrans1D1" presStyleIdx="7" presStyleCnt="8"/>
      <dgm:spPr/>
      <dgm:t>
        <a:bodyPr/>
        <a:lstStyle/>
        <a:p>
          <a:endParaRPr lang="pt-BR"/>
        </a:p>
      </dgm:t>
    </dgm:pt>
    <dgm:pt modelId="{B8CF5947-B920-49FE-A19C-2B8ABBF54E50}" type="pres">
      <dgm:prSet presAssocID="{039741F8-9F5A-4BB5-B7FD-E1746297A02A}" presName="connectorText" presStyleLbl="sibTrans1D1" presStyleIdx="7" presStyleCnt="8"/>
      <dgm:spPr/>
      <dgm:t>
        <a:bodyPr/>
        <a:lstStyle/>
        <a:p>
          <a:endParaRPr lang="pt-BR"/>
        </a:p>
      </dgm:t>
    </dgm:pt>
    <dgm:pt modelId="{7276D491-E450-4EAE-8589-7B206CEEF134}" type="pres">
      <dgm:prSet presAssocID="{E4049A5F-23F8-4117-B957-8FCC58831ECD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9B22B39-23B7-40CD-84A3-6FF60AABCBFA}" srcId="{78CF5140-49CE-4DA9-8FA2-487F6BB46297}" destId="{A78B9894-9298-4089-BA23-4256FEF47827}" srcOrd="2" destOrd="0" parTransId="{216C6603-1FA4-416E-B407-D803DF8360D2}" sibTransId="{50C59BC0-C933-444C-8E41-1C12C632FA05}"/>
    <dgm:cxn modelId="{4AC99E6E-A10E-4C75-A5DE-45EEAAB6FDEE}" type="presOf" srcId="{50C59BC0-C933-444C-8E41-1C12C632FA05}" destId="{C3CE3739-131C-447C-A955-976181E3F670}" srcOrd="0" destOrd="0" presId="urn:microsoft.com/office/officeart/2005/8/layout/bProcess3"/>
    <dgm:cxn modelId="{4E1160BA-A483-420E-ABED-1DEA28B577C6}" srcId="{78CF5140-49CE-4DA9-8FA2-487F6BB46297}" destId="{AC066AB4-C3F2-467F-82FD-48B26780CDF7}" srcOrd="0" destOrd="0" parTransId="{B101EB2D-0AAD-43D8-B47A-5678EAC664D5}" sibTransId="{FDD06B8F-1CC6-4717-8202-7C9AB40156EE}"/>
    <dgm:cxn modelId="{55A3704C-9C71-4FA0-A8DF-1CD180A127CB}" type="presOf" srcId="{50C59BC0-C933-444C-8E41-1C12C632FA05}" destId="{6DC6D2A1-1DCA-45ED-B582-602B0ADB9B75}" srcOrd="1" destOrd="0" presId="urn:microsoft.com/office/officeart/2005/8/layout/bProcess3"/>
    <dgm:cxn modelId="{D4BD8E93-2AB0-4203-A2A6-684F92B4ECCB}" type="presOf" srcId="{2F0A65DC-7EE6-4DBB-84E7-27B2ABC79F70}" destId="{EB3F508C-80E9-41C5-8907-2015E70B0F64}" srcOrd="0" destOrd="0" presId="urn:microsoft.com/office/officeart/2005/8/layout/bProcess3"/>
    <dgm:cxn modelId="{DA42BBDE-5672-45C6-A307-D0F6FAA9A5CE}" srcId="{78CF5140-49CE-4DA9-8FA2-487F6BB46297}" destId="{7795376E-1787-46E1-8821-D8912A9CC3D4}" srcOrd="7" destOrd="0" parTransId="{1A9B7B0E-82F4-4F34-9748-346BB83D5EB2}" sibTransId="{039741F8-9F5A-4BB5-B7FD-E1746297A02A}"/>
    <dgm:cxn modelId="{3748F396-1409-4D07-B826-FD63AA9CBF97}" srcId="{78CF5140-49CE-4DA9-8FA2-487F6BB46297}" destId="{E4049A5F-23F8-4117-B957-8FCC58831ECD}" srcOrd="8" destOrd="0" parTransId="{2B78B5BF-B3D4-4B3E-ADA5-349D753510EC}" sibTransId="{3E8E9284-7006-437C-B84D-DA57CC6A82C7}"/>
    <dgm:cxn modelId="{9D7A7F44-3634-475F-BD14-7C3815316710}" type="presOf" srcId="{2CFE803F-764E-411E-8745-1BB13D82979D}" destId="{8AD5C4A4-D26E-41D5-ABA2-C909D722EFC3}" srcOrd="1" destOrd="0" presId="urn:microsoft.com/office/officeart/2005/8/layout/bProcess3"/>
    <dgm:cxn modelId="{41BF5E9B-F6D6-427A-BDD5-E172BEB8235E}" type="presOf" srcId="{FA1412F4-E96B-4673-BD99-483FE7394CAD}" destId="{667CFA39-876A-46D6-B35E-9876CC09EB48}" srcOrd="1" destOrd="0" presId="urn:microsoft.com/office/officeart/2005/8/layout/bProcess3"/>
    <dgm:cxn modelId="{9D8FFFB6-6382-42FA-980C-9A7401ADE03F}" type="presOf" srcId="{1EC33CB5-1A80-4CF4-8049-40CF51E70E26}" destId="{B03296D7-EB70-41C9-BCCB-11B607C802AD}" srcOrd="1" destOrd="0" presId="urn:microsoft.com/office/officeart/2005/8/layout/bProcess3"/>
    <dgm:cxn modelId="{416869E8-287F-4F96-BB73-EE846FEF386C}" type="presOf" srcId="{DDC9B395-4336-4B21-A39A-D2CFC44DC10B}" destId="{F73E49BF-7C1E-4C10-8399-E9E699C446B1}" srcOrd="0" destOrd="0" presId="urn:microsoft.com/office/officeart/2005/8/layout/bProcess3"/>
    <dgm:cxn modelId="{3B3B8B6B-3860-48C6-B90D-B0207CC57450}" srcId="{78CF5140-49CE-4DA9-8FA2-487F6BB46297}" destId="{67BF99B8-6762-4C3D-BDF2-50557B1211B2}" srcOrd="4" destOrd="0" parTransId="{1D0FBF4F-90BA-46D2-AF82-993E45D02099}" sibTransId="{2CFE803F-764E-411E-8745-1BB13D82979D}"/>
    <dgm:cxn modelId="{AFBDAFF7-58BC-4259-B352-4D7D5D3F3C5B}" type="presOf" srcId="{B2CE216F-5DEC-4D09-9263-B3B8736F6880}" destId="{3D17C505-CAC2-41AD-BE45-252B973F90C5}" srcOrd="1" destOrd="0" presId="urn:microsoft.com/office/officeart/2005/8/layout/bProcess3"/>
    <dgm:cxn modelId="{BE197DF5-8752-4672-8E3C-4D8123F240BC}" type="presOf" srcId="{FA1412F4-E96B-4673-BD99-483FE7394CAD}" destId="{7F63009C-2317-498F-91C6-CA25C82FC421}" srcOrd="0" destOrd="0" presId="urn:microsoft.com/office/officeart/2005/8/layout/bProcess3"/>
    <dgm:cxn modelId="{465BBDD4-5E1C-4DB4-8C8E-FB7321B642C7}" type="presOf" srcId="{1EC33CB5-1A80-4CF4-8049-40CF51E70E26}" destId="{78163FF4-DA84-4B1E-AA65-FAA2416DE3B0}" srcOrd="0" destOrd="0" presId="urn:microsoft.com/office/officeart/2005/8/layout/bProcess3"/>
    <dgm:cxn modelId="{E8B8BA27-3185-405A-A0E4-4383D97636CF}" type="presOf" srcId="{652B6447-5F29-4124-B4E9-2EBE16D825BF}" destId="{96FD218D-BD8B-4FA2-B621-6976114BDEC8}" srcOrd="0" destOrd="0" presId="urn:microsoft.com/office/officeart/2005/8/layout/bProcess3"/>
    <dgm:cxn modelId="{88FCA6E5-D0C8-42FB-A7F5-42C826997385}" type="presOf" srcId="{039741F8-9F5A-4BB5-B7FD-E1746297A02A}" destId="{1BA39E6C-AE47-4B09-B5FB-CC11B99C945B}" srcOrd="0" destOrd="0" presId="urn:microsoft.com/office/officeart/2005/8/layout/bProcess3"/>
    <dgm:cxn modelId="{A03BCBA9-7FAF-4C63-AF2C-88BA9D63BEBD}" type="presOf" srcId="{3ED8AA6E-CA73-4865-8804-BD46852979E5}" destId="{7281799A-4B91-44C9-9008-4453CD9DDDFF}" srcOrd="0" destOrd="0" presId="urn:microsoft.com/office/officeart/2005/8/layout/bProcess3"/>
    <dgm:cxn modelId="{84CB2D85-FCCF-4FF4-BB0E-77B223479ECD}" srcId="{78CF5140-49CE-4DA9-8FA2-487F6BB46297}" destId="{652B6447-5F29-4124-B4E9-2EBE16D825BF}" srcOrd="1" destOrd="0" parTransId="{E5889ADF-A639-4471-91D7-779A70BCBC43}" sibTransId="{3ED8AA6E-CA73-4865-8804-BD46852979E5}"/>
    <dgm:cxn modelId="{48A0D4FF-AA13-4376-89A0-8BD94B8D0FF7}" type="presOf" srcId="{B2CE216F-5DEC-4D09-9263-B3B8736F6880}" destId="{E72D653C-7858-4BC9-92AA-EA992EB46B93}" srcOrd="0" destOrd="0" presId="urn:microsoft.com/office/officeart/2005/8/layout/bProcess3"/>
    <dgm:cxn modelId="{A322C196-2E42-4F00-A747-9FC95F5600F9}" type="presOf" srcId="{78CF5140-49CE-4DA9-8FA2-487F6BB46297}" destId="{F6AF710F-8B3A-4131-AAE5-138F6BDA289C}" srcOrd="0" destOrd="0" presId="urn:microsoft.com/office/officeart/2005/8/layout/bProcess3"/>
    <dgm:cxn modelId="{7558EE56-AA36-4AC2-ABF1-D3A93A9007E0}" type="presOf" srcId="{67BF99B8-6762-4C3D-BDF2-50557B1211B2}" destId="{758DD399-D7D1-4F8F-BA28-25456B247591}" srcOrd="0" destOrd="0" presId="urn:microsoft.com/office/officeart/2005/8/layout/bProcess3"/>
    <dgm:cxn modelId="{477EB9A6-2C81-418C-AFDF-446E26445640}" type="presOf" srcId="{A78B9894-9298-4089-BA23-4256FEF47827}" destId="{9C7F620C-FA91-410C-9C7F-CA2F2C9EA591}" srcOrd="0" destOrd="0" presId="urn:microsoft.com/office/officeart/2005/8/layout/bProcess3"/>
    <dgm:cxn modelId="{B1AC6419-80AE-4CAC-90F5-976FF91DC31E}" srcId="{78CF5140-49CE-4DA9-8FA2-487F6BB46297}" destId="{06827B90-C80F-4061-AC6F-9D58940F2B76}" srcOrd="5" destOrd="0" parTransId="{ACA97579-FFAE-405C-BB61-01960FA76D19}" sibTransId="{1EC33CB5-1A80-4CF4-8049-40CF51E70E26}"/>
    <dgm:cxn modelId="{F8176285-035C-4123-A59E-9AF86B5ABD41}" type="presOf" srcId="{AC066AB4-C3F2-467F-82FD-48B26780CDF7}" destId="{F2345D0B-9B3D-4EA3-BEFC-3A2B6593299C}" srcOrd="0" destOrd="0" presId="urn:microsoft.com/office/officeart/2005/8/layout/bProcess3"/>
    <dgm:cxn modelId="{2068D93F-82B7-4953-9C68-C1295487C0B7}" srcId="{78CF5140-49CE-4DA9-8FA2-487F6BB46297}" destId="{2F0A65DC-7EE6-4DBB-84E7-27B2ABC79F70}" srcOrd="3" destOrd="0" parTransId="{62F08BB3-4EB8-476F-A2FC-5D0B8E138D91}" sibTransId="{B2CE216F-5DEC-4D09-9263-B3B8736F6880}"/>
    <dgm:cxn modelId="{0465F353-4878-4B37-87E0-A0E465BD8C4A}" type="presOf" srcId="{E4049A5F-23F8-4117-B957-8FCC58831ECD}" destId="{7276D491-E450-4EAE-8589-7B206CEEF134}" srcOrd="0" destOrd="0" presId="urn:microsoft.com/office/officeart/2005/8/layout/bProcess3"/>
    <dgm:cxn modelId="{2B5A400D-922E-4320-9B05-C528D50B6640}" type="presOf" srcId="{039741F8-9F5A-4BB5-B7FD-E1746297A02A}" destId="{B8CF5947-B920-49FE-A19C-2B8ABBF54E50}" srcOrd="1" destOrd="0" presId="urn:microsoft.com/office/officeart/2005/8/layout/bProcess3"/>
    <dgm:cxn modelId="{E0BF2257-9C77-4CAD-BCF2-E0136C28C317}" type="presOf" srcId="{2CFE803F-764E-411E-8745-1BB13D82979D}" destId="{D040F33D-AF86-48A5-9D0C-74CB4C658CB9}" srcOrd="0" destOrd="0" presId="urn:microsoft.com/office/officeart/2005/8/layout/bProcess3"/>
    <dgm:cxn modelId="{10362C86-E528-436C-AF65-462E7A9DBD25}" type="presOf" srcId="{7795376E-1787-46E1-8821-D8912A9CC3D4}" destId="{9512D002-9B8E-42F4-86C9-EF58770BCD1B}" srcOrd="0" destOrd="0" presId="urn:microsoft.com/office/officeart/2005/8/layout/bProcess3"/>
    <dgm:cxn modelId="{C35EED94-BB7A-4EEA-9972-E7E0ADAD9D94}" type="presOf" srcId="{FDD06B8F-1CC6-4717-8202-7C9AB40156EE}" destId="{11CD1438-83E8-4FAE-A8E3-7DFF6A081C73}" srcOrd="0" destOrd="0" presId="urn:microsoft.com/office/officeart/2005/8/layout/bProcess3"/>
    <dgm:cxn modelId="{64917E7F-37C8-434B-B3FF-5AC072991C04}" type="presOf" srcId="{FDD06B8F-1CC6-4717-8202-7C9AB40156EE}" destId="{9F392EEE-33AC-460C-82FB-FB988231C197}" srcOrd="1" destOrd="0" presId="urn:microsoft.com/office/officeart/2005/8/layout/bProcess3"/>
    <dgm:cxn modelId="{756F177D-4D33-4B01-9743-1D2F0405A47E}" type="presOf" srcId="{06827B90-C80F-4061-AC6F-9D58940F2B76}" destId="{6A4B5E96-5B0C-407A-AA74-CFB556B684C1}" srcOrd="0" destOrd="0" presId="urn:microsoft.com/office/officeart/2005/8/layout/bProcess3"/>
    <dgm:cxn modelId="{2AE7964A-2BAE-4082-A69F-78BCB02DED0F}" srcId="{78CF5140-49CE-4DA9-8FA2-487F6BB46297}" destId="{DDC9B395-4336-4B21-A39A-D2CFC44DC10B}" srcOrd="6" destOrd="0" parTransId="{5C0EA366-E5DA-4F60-81B3-5B6307CF2512}" sibTransId="{FA1412F4-E96B-4673-BD99-483FE7394CAD}"/>
    <dgm:cxn modelId="{5462F34A-8D15-467A-A0E9-A82025DFDF97}" type="presOf" srcId="{3ED8AA6E-CA73-4865-8804-BD46852979E5}" destId="{93AECB6B-381C-4B02-8E5D-16A43D15B9DF}" srcOrd="1" destOrd="0" presId="urn:microsoft.com/office/officeart/2005/8/layout/bProcess3"/>
    <dgm:cxn modelId="{DC482FC5-98BA-42B2-ADF5-16CF0A099610}" type="presParOf" srcId="{F6AF710F-8B3A-4131-AAE5-138F6BDA289C}" destId="{F2345D0B-9B3D-4EA3-BEFC-3A2B6593299C}" srcOrd="0" destOrd="0" presId="urn:microsoft.com/office/officeart/2005/8/layout/bProcess3"/>
    <dgm:cxn modelId="{97FFEF92-C277-46E5-9448-1829F736AFA0}" type="presParOf" srcId="{F6AF710F-8B3A-4131-AAE5-138F6BDA289C}" destId="{11CD1438-83E8-4FAE-A8E3-7DFF6A081C73}" srcOrd="1" destOrd="0" presId="urn:microsoft.com/office/officeart/2005/8/layout/bProcess3"/>
    <dgm:cxn modelId="{056AE988-A452-43A3-8339-D1CCF91C2A19}" type="presParOf" srcId="{11CD1438-83E8-4FAE-A8E3-7DFF6A081C73}" destId="{9F392EEE-33AC-460C-82FB-FB988231C197}" srcOrd="0" destOrd="0" presId="urn:microsoft.com/office/officeart/2005/8/layout/bProcess3"/>
    <dgm:cxn modelId="{B087C8AC-244B-464C-A0E1-476A95319303}" type="presParOf" srcId="{F6AF710F-8B3A-4131-AAE5-138F6BDA289C}" destId="{96FD218D-BD8B-4FA2-B621-6976114BDEC8}" srcOrd="2" destOrd="0" presId="urn:microsoft.com/office/officeart/2005/8/layout/bProcess3"/>
    <dgm:cxn modelId="{597C37C8-05B9-4676-A7DA-0547B9B8ABBF}" type="presParOf" srcId="{F6AF710F-8B3A-4131-AAE5-138F6BDA289C}" destId="{7281799A-4B91-44C9-9008-4453CD9DDDFF}" srcOrd="3" destOrd="0" presId="urn:microsoft.com/office/officeart/2005/8/layout/bProcess3"/>
    <dgm:cxn modelId="{C1C933F1-C687-45A8-AD11-7D780BB4F513}" type="presParOf" srcId="{7281799A-4B91-44C9-9008-4453CD9DDDFF}" destId="{93AECB6B-381C-4B02-8E5D-16A43D15B9DF}" srcOrd="0" destOrd="0" presId="urn:microsoft.com/office/officeart/2005/8/layout/bProcess3"/>
    <dgm:cxn modelId="{89F962BA-999C-4002-83DA-E5DC9FB5E82A}" type="presParOf" srcId="{F6AF710F-8B3A-4131-AAE5-138F6BDA289C}" destId="{9C7F620C-FA91-410C-9C7F-CA2F2C9EA591}" srcOrd="4" destOrd="0" presId="urn:microsoft.com/office/officeart/2005/8/layout/bProcess3"/>
    <dgm:cxn modelId="{AD4603D0-02F0-468E-9E4A-A557EF1DDA45}" type="presParOf" srcId="{F6AF710F-8B3A-4131-AAE5-138F6BDA289C}" destId="{C3CE3739-131C-447C-A955-976181E3F670}" srcOrd="5" destOrd="0" presId="urn:microsoft.com/office/officeart/2005/8/layout/bProcess3"/>
    <dgm:cxn modelId="{0926747A-075F-4B97-A178-0B5B04F6004F}" type="presParOf" srcId="{C3CE3739-131C-447C-A955-976181E3F670}" destId="{6DC6D2A1-1DCA-45ED-B582-602B0ADB9B75}" srcOrd="0" destOrd="0" presId="urn:microsoft.com/office/officeart/2005/8/layout/bProcess3"/>
    <dgm:cxn modelId="{1D616779-A7E5-4DC5-9FE3-16596429F686}" type="presParOf" srcId="{F6AF710F-8B3A-4131-AAE5-138F6BDA289C}" destId="{EB3F508C-80E9-41C5-8907-2015E70B0F64}" srcOrd="6" destOrd="0" presId="urn:microsoft.com/office/officeart/2005/8/layout/bProcess3"/>
    <dgm:cxn modelId="{AB149A6B-658E-4AA6-BCA3-5280C62365E3}" type="presParOf" srcId="{F6AF710F-8B3A-4131-AAE5-138F6BDA289C}" destId="{E72D653C-7858-4BC9-92AA-EA992EB46B93}" srcOrd="7" destOrd="0" presId="urn:microsoft.com/office/officeart/2005/8/layout/bProcess3"/>
    <dgm:cxn modelId="{9CF1E89E-2F73-4F61-A3C0-4B2595EAB4BE}" type="presParOf" srcId="{E72D653C-7858-4BC9-92AA-EA992EB46B93}" destId="{3D17C505-CAC2-41AD-BE45-252B973F90C5}" srcOrd="0" destOrd="0" presId="urn:microsoft.com/office/officeart/2005/8/layout/bProcess3"/>
    <dgm:cxn modelId="{A617CFF6-8FE2-4A3D-BAE8-FA1E7C970FCB}" type="presParOf" srcId="{F6AF710F-8B3A-4131-AAE5-138F6BDA289C}" destId="{758DD399-D7D1-4F8F-BA28-25456B247591}" srcOrd="8" destOrd="0" presId="urn:microsoft.com/office/officeart/2005/8/layout/bProcess3"/>
    <dgm:cxn modelId="{38AEF123-C09F-4BAB-A044-5ACEEE9974E9}" type="presParOf" srcId="{F6AF710F-8B3A-4131-AAE5-138F6BDA289C}" destId="{D040F33D-AF86-48A5-9D0C-74CB4C658CB9}" srcOrd="9" destOrd="0" presId="urn:microsoft.com/office/officeart/2005/8/layout/bProcess3"/>
    <dgm:cxn modelId="{9AD4F189-3F84-4752-AB3F-5B569FA30460}" type="presParOf" srcId="{D040F33D-AF86-48A5-9D0C-74CB4C658CB9}" destId="{8AD5C4A4-D26E-41D5-ABA2-C909D722EFC3}" srcOrd="0" destOrd="0" presId="urn:microsoft.com/office/officeart/2005/8/layout/bProcess3"/>
    <dgm:cxn modelId="{0B4C4C2D-BE5D-43E5-895C-4AE95A5089D7}" type="presParOf" srcId="{F6AF710F-8B3A-4131-AAE5-138F6BDA289C}" destId="{6A4B5E96-5B0C-407A-AA74-CFB556B684C1}" srcOrd="10" destOrd="0" presId="urn:microsoft.com/office/officeart/2005/8/layout/bProcess3"/>
    <dgm:cxn modelId="{237B54AA-A606-4320-B80B-E3EFEF67460F}" type="presParOf" srcId="{F6AF710F-8B3A-4131-AAE5-138F6BDA289C}" destId="{78163FF4-DA84-4B1E-AA65-FAA2416DE3B0}" srcOrd="11" destOrd="0" presId="urn:microsoft.com/office/officeart/2005/8/layout/bProcess3"/>
    <dgm:cxn modelId="{7DC354C9-2D63-47CB-8542-30241F98DCE6}" type="presParOf" srcId="{78163FF4-DA84-4B1E-AA65-FAA2416DE3B0}" destId="{B03296D7-EB70-41C9-BCCB-11B607C802AD}" srcOrd="0" destOrd="0" presId="urn:microsoft.com/office/officeart/2005/8/layout/bProcess3"/>
    <dgm:cxn modelId="{66FFC0EA-1ECC-45D1-8E4E-DA826712F9F4}" type="presParOf" srcId="{F6AF710F-8B3A-4131-AAE5-138F6BDA289C}" destId="{F73E49BF-7C1E-4C10-8399-E9E699C446B1}" srcOrd="12" destOrd="0" presId="urn:microsoft.com/office/officeart/2005/8/layout/bProcess3"/>
    <dgm:cxn modelId="{8765DBA3-458B-4726-A447-436D1F009601}" type="presParOf" srcId="{F6AF710F-8B3A-4131-AAE5-138F6BDA289C}" destId="{7F63009C-2317-498F-91C6-CA25C82FC421}" srcOrd="13" destOrd="0" presId="urn:microsoft.com/office/officeart/2005/8/layout/bProcess3"/>
    <dgm:cxn modelId="{E9FB5140-39CE-4E59-9A38-F0E057864623}" type="presParOf" srcId="{7F63009C-2317-498F-91C6-CA25C82FC421}" destId="{667CFA39-876A-46D6-B35E-9876CC09EB48}" srcOrd="0" destOrd="0" presId="urn:microsoft.com/office/officeart/2005/8/layout/bProcess3"/>
    <dgm:cxn modelId="{3E76D699-6369-4F3C-8B0F-7D2F16EDB5C8}" type="presParOf" srcId="{F6AF710F-8B3A-4131-AAE5-138F6BDA289C}" destId="{9512D002-9B8E-42F4-86C9-EF58770BCD1B}" srcOrd="14" destOrd="0" presId="urn:microsoft.com/office/officeart/2005/8/layout/bProcess3"/>
    <dgm:cxn modelId="{3C3452AC-ACB1-4E62-900F-CBF43116822C}" type="presParOf" srcId="{F6AF710F-8B3A-4131-AAE5-138F6BDA289C}" destId="{1BA39E6C-AE47-4B09-B5FB-CC11B99C945B}" srcOrd="15" destOrd="0" presId="urn:microsoft.com/office/officeart/2005/8/layout/bProcess3"/>
    <dgm:cxn modelId="{1C699889-BAF7-477C-BE9D-CA2B7C04C421}" type="presParOf" srcId="{1BA39E6C-AE47-4B09-B5FB-CC11B99C945B}" destId="{B8CF5947-B920-49FE-A19C-2B8ABBF54E50}" srcOrd="0" destOrd="0" presId="urn:microsoft.com/office/officeart/2005/8/layout/bProcess3"/>
    <dgm:cxn modelId="{2AD92FF7-E8ED-4A56-BF68-B301861209AC}" type="presParOf" srcId="{F6AF710F-8B3A-4131-AAE5-138F6BDA289C}" destId="{7276D491-E450-4EAE-8589-7B206CEEF134}" srcOrd="1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5FF6F4-A8B0-4FA8-AD07-303C787AF965}">
      <dsp:nvSpPr>
        <dsp:cNvPr id="0" name=""/>
        <dsp:cNvSpPr/>
      </dsp:nvSpPr>
      <dsp:spPr>
        <a:xfrm>
          <a:off x="1622108" y="1908212"/>
          <a:ext cx="482538" cy="4532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1269" y="0"/>
              </a:lnTo>
              <a:lnTo>
                <a:pt x="241269" y="453200"/>
              </a:lnTo>
              <a:lnTo>
                <a:pt x="482538" y="4532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1846828" y="2118262"/>
        <a:ext cx="33099" cy="33099"/>
      </dsp:txXfrm>
    </dsp:sp>
    <dsp:sp modelId="{24CF17E6-8783-4164-BB1D-249106222AC8}">
      <dsp:nvSpPr>
        <dsp:cNvPr id="0" name=""/>
        <dsp:cNvSpPr/>
      </dsp:nvSpPr>
      <dsp:spPr>
        <a:xfrm>
          <a:off x="1622108" y="1455011"/>
          <a:ext cx="482538" cy="453200"/>
        </a:xfrm>
        <a:custGeom>
          <a:avLst/>
          <a:gdLst/>
          <a:ahLst/>
          <a:cxnLst/>
          <a:rect l="0" t="0" r="0" b="0"/>
          <a:pathLst>
            <a:path>
              <a:moveTo>
                <a:pt x="0" y="453200"/>
              </a:moveTo>
              <a:lnTo>
                <a:pt x="241269" y="453200"/>
              </a:lnTo>
              <a:lnTo>
                <a:pt x="241269" y="0"/>
              </a:lnTo>
              <a:lnTo>
                <a:pt x="482538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1846828" y="1665062"/>
        <a:ext cx="33099" cy="33099"/>
      </dsp:txXfrm>
    </dsp:sp>
    <dsp:sp modelId="{0BE74476-C362-43BA-B290-614D4D813112}">
      <dsp:nvSpPr>
        <dsp:cNvPr id="0" name=""/>
        <dsp:cNvSpPr/>
      </dsp:nvSpPr>
      <dsp:spPr>
        <a:xfrm rot="16200000">
          <a:off x="-648663" y="1545651"/>
          <a:ext cx="3816424" cy="7251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300" kern="1200" dirty="0" smtClean="0"/>
            <a:t>Gestão de Riscos</a:t>
          </a:r>
          <a:endParaRPr lang="pt-BR" sz="4300" kern="1200" dirty="0"/>
        </a:p>
      </dsp:txBody>
      <dsp:txXfrm>
        <a:off x="-648663" y="1545651"/>
        <a:ext cx="3816424" cy="725120"/>
      </dsp:txXfrm>
    </dsp:sp>
    <dsp:sp modelId="{F5A14A1C-4F85-483B-ACD8-FE5FE6974177}">
      <dsp:nvSpPr>
        <dsp:cNvPr id="0" name=""/>
        <dsp:cNvSpPr/>
      </dsp:nvSpPr>
      <dsp:spPr>
        <a:xfrm>
          <a:off x="2104647" y="1092451"/>
          <a:ext cx="4239632" cy="7251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600" kern="1200" dirty="0" smtClean="0"/>
            <a:t> Mapeamento de Processos</a:t>
          </a:r>
          <a:endParaRPr lang="pt-BR" sz="2600" kern="1200" dirty="0"/>
        </a:p>
      </dsp:txBody>
      <dsp:txXfrm>
        <a:off x="2104647" y="1092451"/>
        <a:ext cx="4239632" cy="725120"/>
      </dsp:txXfrm>
    </dsp:sp>
    <dsp:sp modelId="{64DCC09D-6AE8-4B42-A12F-F8F4BDD1E014}">
      <dsp:nvSpPr>
        <dsp:cNvPr id="0" name=""/>
        <dsp:cNvSpPr/>
      </dsp:nvSpPr>
      <dsp:spPr>
        <a:xfrm>
          <a:off x="2104647" y="1998852"/>
          <a:ext cx="4239632" cy="7251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600" kern="1200" dirty="0" smtClean="0"/>
            <a:t> Gestão de Riscos</a:t>
          </a:r>
          <a:endParaRPr lang="pt-BR" sz="2600" kern="1200" dirty="0"/>
        </a:p>
      </dsp:txBody>
      <dsp:txXfrm>
        <a:off x="2104647" y="1998852"/>
        <a:ext cx="4239632" cy="7251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8AA7BC-310D-4F64-82CB-D3FE9A159A7F}">
      <dsp:nvSpPr>
        <dsp:cNvPr id="0" name=""/>
        <dsp:cNvSpPr/>
      </dsp:nvSpPr>
      <dsp:spPr>
        <a:xfrm>
          <a:off x="2536213" y="465668"/>
          <a:ext cx="36084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084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2706848" y="509431"/>
        <a:ext cx="19572" cy="3914"/>
      </dsp:txXfrm>
    </dsp:sp>
    <dsp:sp modelId="{E2D9AE8E-CCAB-466D-AD5C-B1261091C1FC}">
      <dsp:nvSpPr>
        <dsp:cNvPr id="0" name=""/>
        <dsp:cNvSpPr/>
      </dsp:nvSpPr>
      <dsp:spPr>
        <a:xfrm>
          <a:off x="836085" y="810"/>
          <a:ext cx="1701927" cy="1021156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Identificação dos processos</a:t>
          </a:r>
          <a:endParaRPr lang="pt-BR" sz="1400" b="1" kern="1200" dirty="0"/>
        </a:p>
      </dsp:txBody>
      <dsp:txXfrm>
        <a:off x="836085" y="810"/>
        <a:ext cx="1701927" cy="1021156"/>
      </dsp:txXfrm>
    </dsp:sp>
    <dsp:sp modelId="{FB9AF287-B385-439A-B210-48A5B3FFC77D}">
      <dsp:nvSpPr>
        <dsp:cNvPr id="0" name=""/>
        <dsp:cNvSpPr/>
      </dsp:nvSpPr>
      <dsp:spPr>
        <a:xfrm>
          <a:off x="4629583" y="465668"/>
          <a:ext cx="36084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084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4800219" y="509431"/>
        <a:ext cx="19572" cy="3914"/>
      </dsp:txXfrm>
    </dsp:sp>
    <dsp:sp modelId="{4D0F1E28-E5DF-4ADB-A14B-941BAA97D408}">
      <dsp:nvSpPr>
        <dsp:cNvPr id="0" name=""/>
        <dsp:cNvSpPr/>
      </dsp:nvSpPr>
      <dsp:spPr>
        <a:xfrm>
          <a:off x="2929456" y="810"/>
          <a:ext cx="1701927" cy="10211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Priorização dos processos</a:t>
          </a:r>
          <a:endParaRPr lang="pt-BR" sz="1400" b="1" kern="1200" dirty="0"/>
        </a:p>
      </dsp:txBody>
      <dsp:txXfrm>
        <a:off x="2929456" y="810"/>
        <a:ext cx="1701927" cy="1021156"/>
      </dsp:txXfrm>
    </dsp:sp>
    <dsp:sp modelId="{FC64C108-C215-4D18-8EC2-4FE3DD9A9D26}">
      <dsp:nvSpPr>
        <dsp:cNvPr id="0" name=""/>
        <dsp:cNvSpPr/>
      </dsp:nvSpPr>
      <dsp:spPr>
        <a:xfrm>
          <a:off x="1687049" y="1020166"/>
          <a:ext cx="4186741" cy="360843"/>
        </a:xfrm>
        <a:custGeom>
          <a:avLst/>
          <a:gdLst/>
          <a:ahLst/>
          <a:cxnLst/>
          <a:rect l="0" t="0" r="0" b="0"/>
          <a:pathLst>
            <a:path>
              <a:moveTo>
                <a:pt x="4186741" y="0"/>
              </a:moveTo>
              <a:lnTo>
                <a:pt x="4186741" y="197521"/>
              </a:lnTo>
              <a:lnTo>
                <a:pt x="0" y="197521"/>
              </a:lnTo>
              <a:lnTo>
                <a:pt x="0" y="360843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3675294" y="1198630"/>
        <a:ext cx="210250" cy="3914"/>
      </dsp:txXfrm>
    </dsp:sp>
    <dsp:sp modelId="{1E95EA20-7CED-42AE-BE19-051B0399851F}">
      <dsp:nvSpPr>
        <dsp:cNvPr id="0" name=""/>
        <dsp:cNvSpPr/>
      </dsp:nvSpPr>
      <dsp:spPr>
        <a:xfrm>
          <a:off x="5022826" y="810"/>
          <a:ext cx="1701927" cy="10211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Treinamento </a:t>
          </a:r>
          <a:r>
            <a:rPr lang="pt-BR" sz="1400" b="1" kern="1200" dirty="0" err="1" smtClean="0"/>
            <a:t>Bizagi</a:t>
          </a:r>
          <a:endParaRPr lang="pt-BR" sz="1400" b="1" kern="1200" dirty="0"/>
        </a:p>
      </dsp:txBody>
      <dsp:txXfrm>
        <a:off x="5022826" y="810"/>
        <a:ext cx="1701927" cy="1021156"/>
      </dsp:txXfrm>
    </dsp:sp>
    <dsp:sp modelId="{503AED9A-CC74-47C9-92D6-A6055131E2DF}">
      <dsp:nvSpPr>
        <dsp:cNvPr id="0" name=""/>
        <dsp:cNvSpPr/>
      </dsp:nvSpPr>
      <dsp:spPr>
        <a:xfrm>
          <a:off x="2536213" y="1878268"/>
          <a:ext cx="36084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084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2706848" y="1922030"/>
        <a:ext cx="19572" cy="3914"/>
      </dsp:txXfrm>
    </dsp:sp>
    <dsp:sp modelId="{5658F68B-3722-4E2F-9A32-3CA5B75E737E}">
      <dsp:nvSpPr>
        <dsp:cNvPr id="0" name=""/>
        <dsp:cNvSpPr/>
      </dsp:nvSpPr>
      <dsp:spPr>
        <a:xfrm>
          <a:off x="836085" y="1413409"/>
          <a:ext cx="1701927" cy="10211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Elaboração dos Mapeamentos de Processos</a:t>
          </a:r>
          <a:endParaRPr lang="pt-BR" sz="1400" b="1" kern="1200" dirty="0"/>
        </a:p>
      </dsp:txBody>
      <dsp:txXfrm>
        <a:off x="836085" y="1413409"/>
        <a:ext cx="1701927" cy="1021156"/>
      </dsp:txXfrm>
    </dsp:sp>
    <dsp:sp modelId="{3672D86D-E6ED-4D1D-B982-EA259EDB60DD}">
      <dsp:nvSpPr>
        <dsp:cNvPr id="0" name=""/>
        <dsp:cNvSpPr/>
      </dsp:nvSpPr>
      <dsp:spPr>
        <a:xfrm>
          <a:off x="4629583" y="1878268"/>
          <a:ext cx="36084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084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4800219" y="1922030"/>
        <a:ext cx="19572" cy="3914"/>
      </dsp:txXfrm>
    </dsp:sp>
    <dsp:sp modelId="{B8602659-B4DE-4BFE-9A67-070282FEDE54}">
      <dsp:nvSpPr>
        <dsp:cNvPr id="0" name=""/>
        <dsp:cNvSpPr/>
      </dsp:nvSpPr>
      <dsp:spPr>
        <a:xfrm>
          <a:off x="2929456" y="1413409"/>
          <a:ext cx="1701927" cy="10211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Validação</a:t>
          </a:r>
          <a:endParaRPr lang="pt-BR" sz="1400" b="1" kern="1200" dirty="0"/>
        </a:p>
      </dsp:txBody>
      <dsp:txXfrm>
        <a:off x="2929456" y="1413409"/>
        <a:ext cx="1701927" cy="1021156"/>
      </dsp:txXfrm>
    </dsp:sp>
    <dsp:sp modelId="{0DD31F4B-C46A-4402-B7F8-A3965184CAD1}">
      <dsp:nvSpPr>
        <dsp:cNvPr id="0" name=""/>
        <dsp:cNvSpPr/>
      </dsp:nvSpPr>
      <dsp:spPr>
        <a:xfrm>
          <a:off x="1687049" y="2432766"/>
          <a:ext cx="4186741" cy="360843"/>
        </a:xfrm>
        <a:custGeom>
          <a:avLst/>
          <a:gdLst/>
          <a:ahLst/>
          <a:cxnLst/>
          <a:rect l="0" t="0" r="0" b="0"/>
          <a:pathLst>
            <a:path>
              <a:moveTo>
                <a:pt x="4186741" y="0"/>
              </a:moveTo>
              <a:lnTo>
                <a:pt x="4186741" y="197521"/>
              </a:lnTo>
              <a:lnTo>
                <a:pt x="0" y="197521"/>
              </a:lnTo>
              <a:lnTo>
                <a:pt x="0" y="360843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3675294" y="2611230"/>
        <a:ext cx="210250" cy="3914"/>
      </dsp:txXfrm>
    </dsp:sp>
    <dsp:sp modelId="{84866733-F2A9-4312-86AD-EF60AFB87E09}">
      <dsp:nvSpPr>
        <dsp:cNvPr id="0" name=""/>
        <dsp:cNvSpPr/>
      </dsp:nvSpPr>
      <dsp:spPr>
        <a:xfrm>
          <a:off x="5022826" y="1413409"/>
          <a:ext cx="1701927" cy="10211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Envio dos Processos Mapeados </a:t>
          </a:r>
          <a:r>
            <a:rPr lang="pt-BR" sz="1400" b="1" kern="1200" dirty="0" smtClean="0"/>
            <a:t>ao DEDIN</a:t>
          </a:r>
          <a:endParaRPr lang="pt-BR" sz="1400" b="1" kern="1200" dirty="0"/>
        </a:p>
      </dsp:txBody>
      <dsp:txXfrm>
        <a:off x="5022826" y="1413409"/>
        <a:ext cx="1701927" cy="1021156"/>
      </dsp:txXfrm>
    </dsp:sp>
    <dsp:sp modelId="{82DC134B-4B84-472D-A8F6-89DDC166A52D}">
      <dsp:nvSpPr>
        <dsp:cNvPr id="0" name=""/>
        <dsp:cNvSpPr/>
      </dsp:nvSpPr>
      <dsp:spPr>
        <a:xfrm>
          <a:off x="2536213" y="3290867"/>
          <a:ext cx="36084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084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2706848" y="3334630"/>
        <a:ext cx="19572" cy="3914"/>
      </dsp:txXfrm>
    </dsp:sp>
    <dsp:sp modelId="{D0BD7965-7B77-4B98-8F5E-F7CF653E3B2B}">
      <dsp:nvSpPr>
        <dsp:cNvPr id="0" name=""/>
        <dsp:cNvSpPr/>
      </dsp:nvSpPr>
      <dsp:spPr>
        <a:xfrm>
          <a:off x="836085" y="2826009"/>
          <a:ext cx="1701927" cy="10211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Análise </a:t>
          </a:r>
          <a:r>
            <a:rPr lang="pt-BR" sz="1400" b="1" kern="1200" dirty="0" smtClean="0"/>
            <a:t>DEDIN </a:t>
          </a:r>
          <a:endParaRPr lang="pt-BR" sz="1400" b="1" kern="1200" dirty="0"/>
        </a:p>
      </dsp:txBody>
      <dsp:txXfrm>
        <a:off x="836085" y="2826009"/>
        <a:ext cx="1701927" cy="1021156"/>
      </dsp:txXfrm>
    </dsp:sp>
    <dsp:sp modelId="{D400DB0F-4C45-4E71-B446-D0C77FBC680E}">
      <dsp:nvSpPr>
        <dsp:cNvPr id="0" name=""/>
        <dsp:cNvSpPr/>
      </dsp:nvSpPr>
      <dsp:spPr>
        <a:xfrm>
          <a:off x="4629583" y="3290867"/>
          <a:ext cx="36084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084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4800219" y="3334630"/>
        <a:ext cx="19572" cy="3914"/>
      </dsp:txXfrm>
    </dsp:sp>
    <dsp:sp modelId="{4999F60B-AC8A-4108-B31B-93F88E071940}">
      <dsp:nvSpPr>
        <dsp:cNvPr id="0" name=""/>
        <dsp:cNvSpPr/>
      </dsp:nvSpPr>
      <dsp:spPr>
        <a:xfrm>
          <a:off x="2929456" y="2826009"/>
          <a:ext cx="1701927" cy="1021156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Reciclagem do treinamento do </a:t>
          </a:r>
          <a:r>
            <a:rPr lang="pt-BR" sz="1400" b="1" kern="1200" dirty="0" err="1" smtClean="0"/>
            <a:t>Bizagi</a:t>
          </a:r>
          <a:r>
            <a:rPr lang="pt-BR" sz="1400" b="1" kern="1200" dirty="0" smtClean="0"/>
            <a:t> </a:t>
          </a:r>
          <a:endParaRPr lang="pt-BR" sz="1400" b="1" kern="1200" dirty="0"/>
        </a:p>
      </dsp:txBody>
      <dsp:txXfrm>
        <a:off x="2929456" y="2826009"/>
        <a:ext cx="1701927" cy="1021156"/>
      </dsp:txXfrm>
    </dsp:sp>
    <dsp:sp modelId="{4BEF9043-7A9B-4033-BAC8-A8F213FB7795}">
      <dsp:nvSpPr>
        <dsp:cNvPr id="0" name=""/>
        <dsp:cNvSpPr/>
      </dsp:nvSpPr>
      <dsp:spPr>
        <a:xfrm>
          <a:off x="5022826" y="2826009"/>
          <a:ext cx="1701927" cy="1021156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Divulgação do Processos Mapeados</a:t>
          </a:r>
          <a:endParaRPr lang="pt-BR" sz="1400" b="1" kern="1200" dirty="0"/>
        </a:p>
      </dsp:txBody>
      <dsp:txXfrm>
        <a:off x="5022826" y="2826009"/>
        <a:ext cx="1701927" cy="10211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CD1438-83E8-4FAE-A8E3-7DFF6A081C73}">
      <dsp:nvSpPr>
        <dsp:cNvPr id="0" name=""/>
        <dsp:cNvSpPr/>
      </dsp:nvSpPr>
      <dsp:spPr>
        <a:xfrm>
          <a:off x="2076251" y="472341"/>
          <a:ext cx="3645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4599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2248670" y="516085"/>
        <a:ext cx="19759" cy="3951"/>
      </dsp:txXfrm>
    </dsp:sp>
    <dsp:sp modelId="{F2345D0B-9B3D-4EA3-BEFC-3A2B6593299C}">
      <dsp:nvSpPr>
        <dsp:cNvPr id="0" name=""/>
        <dsp:cNvSpPr/>
      </dsp:nvSpPr>
      <dsp:spPr>
        <a:xfrm>
          <a:off x="359792" y="2584"/>
          <a:ext cx="1718258" cy="10309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dirty="0" smtClean="0"/>
            <a:t>Capacitação equipe DIGES &amp; Benchmarking	</a:t>
          </a:r>
          <a:endParaRPr lang="pt-BR" sz="1200" b="1" kern="1200" dirty="0"/>
        </a:p>
      </dsp:txBody>
      <dsp:txXfrm>
        <a:off x="359792" y="2584"/>
        <a:ext cx="1718258" cy="1030954"/>
      </dsp:txXfrm>
    </dsp:sp>
    <dsp:sp modelId="{7281799A-4B91-44C9-9008-4453CD9DDDFF}">
      <dsp:nvSpPr>
        <dsp:cNvPr id="0" name=""/>
        <dsp:cNvSpPr/>
      </dsp:nvSpPr>
      <dsp:spPr>
        <a:xfrm>
          <a:off x="4189708" y="472341"/>
          <a:ext cx="3645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4599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4362128" y="516085"/>
        <a:ext cx="19759" cy="3951"/>
      </dsp:txXfrm>
    </dsp:sp>
    <dsp:sp modelId="{96FD218D-BD8B-4FA2-B621-6976114BDEC8}">
      <dsp:nvSpPr>
        <dsp:cNvPr id="0" name=""/>
        <dsp:cNvSpPr/>
      </dsp:nvSpPr>
      <dsp:spPr>
        <a:xfrm>
          <a:off x="2473250" y="2584"/>
          <a:ext cx="1718258" cy="10309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dirty="0" smtClean="0"/>
            <a:t>Elaboração da Política de Gestão de Riscos</a:t>
          </a:r>
          <a:endParaRPr lang="pt-BR" sz="1200" b="1" kern="1200" dirty="0"/>
        </a:p>
      </dsp:txBody>
      <dsp:txXfrm>
        <a:off x="2473250" y="2584"/>
        <a:ext cx="1718258" cy="1030954"/>
      </dsp:txXfrm>
    </dsp:sp>
    <dsp:sp modelId="{C3CE3739-131C-447C-A955-976181E3F670}">
      <dsp:nvSpPr>
        <dsp:cNvPr id="0" name=""/>
        <dsp:cNvSpPr/>
      </dsp:nvSpPr>
      <dsp:spPr>
        <a:xfrm>
          <a:off x="1218921" y="1031739"/>
          <a:ext cx="4226915" cy="364599"/>
        </a:xfrm>
        <a:custGeom>
          <a:avLst/>
          <a:gdLst/>
          <a:ahLst/>
          <a:cxnLst/>
          <a:rect l="0" t="0" r="0" b="0"/>
          <a:pathLst>
            <a:path>
              <a:moveTo>
                <a:pt x="4226915" y="0"/>
              </a:moveTo>
              <a:lnTo>
                <a:pt x="4226915" y="199399"/>
              </a:lnTo>
              <a:lnTo>
                <a:pt x="0" y="199399"/>
              </a:lnTo>
              <a:lnTo>
                <a:pt x="0" y="364599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3226245" y="1212062"/>
        <a:ext cx="212267" cy="3951"/>
      </dsp:txXfrm>
    </dsp:sp>
    <dsp:sp modelId="{9C7F620C-FA91-410C-9C7F-CA2F2C9EA591}">
      <dsp:nvSpPr>
        <dsp:cNvPr id="0" name=""/>
        <dsp:cNvSpPr/>
      </dsp:nvSpPr>
      <dsp:spPr>
        <a:xfrm>
          <a:off x="4586707" y="2584"/>
          <a:ext cx="1718258" cy="10309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dirty="0" smtClean="0"/>
            <a:t>Elaboração da Planilha de Gestão de Riscos</a:t>
          </a:r>
          <a:endParaRPr lang="pt-BR" sz="1200" b="1" kern="1200" dirty="0"/>
        </a:p>
      </dsp:txBody>
      <dsp:txXfrm>
        <a:off x="4586707" y="2584"/>
        <a:ext cx="1718258" cy="1030954"/>
      </dsp:txXfrm>
    </dsp:sp>
    <dsp:sp modelId="{E72D653C-7858-4BC9-92AA-EA992EB46B93}">
      <dsp:nvSpPr>
        <dsp:cNvPr id="0" name=""/>
        <dsp:cNvSpPr/>
      </dsp:nvSpPr>
      <dsp:spPr>
        <a:xfrm>
          <a:off x="2076251" y="1898496"/>
          <a:ext cx="3645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4599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2248670" y="1942240"/>
        <a:ext cx="19759" cy="3951"/>
      </dsp:txXfrm>
    </dsp:sp>
    <dsp:sp modelId="{EB3F508C-80E9-41C5-8907-2015E70B0F64}">
      <dsp:nvSpPr>
        <dsp:cNvPr id="0" name=""/>
        <dsp:cNvSpPr/>
      </dsp:nvSpPr>
      <dsp:spPr>
        <a:xfrm>
          <a:off x="359792" y="1428738"/>
          <a:ext cx="1718258" cy="10309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dirty="0" smtClean="0"/>
            <a:t>Workshops sobre Mapeamento de Processos e Gestão de Riscos  nos Campi do </a:t>
          </a:r>
          <a:r>
            <a:rPr lang="pt-BR" sz="1200" b="1" kern="1200" dirty="0" err="1" smtClean="0"/>
            <a:t>Cefet</a:t>
          </a:r>
          <a:r>
            <a:rPr lang="pt-BR" sz="1200" b="1" kern="1200" dirty="0" smtClean="0"/>
            <a:t>/RJ</a:t>
          </a:r>
          <a:endParaRPr lang="pt-BR" sz="1200" b="1" kern="1200" dirty="0"/>
        </a:p>
      </dsp:txBody>
      <dsp:txXfrm>
        <a:off x="359792" y="1428738"/>
        <a:ext cx="1718258" cy="1030954"/>
      </dsp:txXfrm>
    </dsp:sp>
    <dsp:sp modelId="{D040F33D-AF86-48A5-9D0C-74CB4C658CB9}">
      <dsp:nvSpPr>
        <dsp:cNvPr id="0" name=""/>
        <dsp:cNvSpPr/>
      </dsp:nvSpPr>
      <dsp:spPr>
        <a:xfrm>
          <a:off x="4189708" y="1898496"/>
          <a:ext cx="3645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4599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4362128" y="1942240"/>
        <a:ext cx="19759" cy="3951"/>
      </dsp:txXfrm>
    </dsp:sp>
    <dsp:sp modelId="{758DD399-D7D1-4F8F-BA28-25456B247591}">
      <dsp:nvSpPr>
        <dsp:cNvPr id="0" name=""/>
        <dsp:cNvSpPr/>
      </dsp:nvSpPr>
      <dsp:spPr>
        <a:xfrm>
          <a:off x="2473250" y="1428738"/>
          <a:ext cx="1718258" cy="10309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dirty="0" smtClean="0"/>
            <a:t>Criação do Comitê de Desenvolvimento Institucional (CODIN)</a:t>
          </a:r>
          <a:endParaRPr lang="pt-BR" sz="1200" b="1" kern="1200" dirty="0"/>
        </a:p>
      </dsp:txBody>
      <dsp:txXfrm>
        <a:off x="2473250" y="1428738"/>
        <a:ext cx="1718258" cy="1030954"/>
      </dsp:txXfrm>
    </dsp:sp>
    <dsp:sp modelId="{78163FF4-DA84-4B1E-AA65-FAA2416DE3B0}">
      <dsp:nvSpPr>
        <dsp:cNvPr id="0" name=""/>
        <dsp:cNvSpPr/>
      </dsp:nvSpPr>
      <dsp:spPr>
        <a:xfrm>
          <a:off x="1218921" y="2457893"/>
          <a:ext cx="4226915" cy="364599"/>
        </a:xfrm>
        <a:custGeom>
          <a:avLst/>
          <a:gdLst/>
          <a:ahLst/>
          <a:cxnLst/>
          <a:rect l="0" t="0" r="0" b="0"/>
          <a:pathLst>
            <a:path>
              <a:moveTo>
                <a:pt x="4226915" y="0"/>
              </a:moveTo>
              <a:lnTo>
                <a:pt x="4226915" y="199399"/>
              </a:lnTo>
              <a:lnTo>
                <a:pt x="0" y="199399"/>
              </a:lnTo>
              <a:lnTo>
                <a:pt x="0" y="364599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3226245" y="2638217"/>
        <a:ext cx="212267" cy="3951"/>
      </dsp:txXfrm>
    </dsp:sp>
    <dsp:sp modelId="{6A4B5E96-5B0C-407A-AA74-CFB556B684C1}">
      <dsp:nvSpPr>
        <dsp:cNvPr id="0" name=""/>
        <dsp:cNvSpPr/>
      </dsp:nvSpPr>
      <dsp:spPr>
        <a:xfrm>
          <a:off x="4586707" y="1428738"/>
          <a:ext cx="1718258" cy="10309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dirty="0" smtClean="0"/>
            <a:t>Workshop de Mapeamento de Processos e Gestão de Riscos na sede do </a:t>
          </a:r>
          <a:r>
            <a:rPr lang="pt-BR" sz="1200" b="1" kern="1200" dirty="0" err="1" smtClean="0"/>
            <a:t>Cefet</a:t>
          </a:r>
          <a:r>
            <a:rPr lang="pt-BR" sz="1200" b="1" kern="1200" dirty="0" smtClean="0"/>
            <a:t>/RJ</a:t>
          </a:r>
          <a:endParaRPr lang="pt-BR" sz="1200" b="1" kern="1200" dirty="0"/>
        </a:p>
      </dsp:txBody>
      <dsp:txXfrm>
        <a:off x="4586707" y="1428738"/>
        <a:ext cx="1718258" cy="1030954"/>
      </dsp:txXfrm>
    </dsp:sp>
    <dsp:sp modelId="{7F63009C-2317-498F-91C6-CA25C82FC421}">
      <dsp:nvSpPr>
        <dsp:cNvPr id="0" name=""/>
        <dsp:cNvSpPr/>
      </dsp:nvSpPr>
      <dsp:spPr>
        <a:xfrm>
          <a:off x="2076251" y="3324650"/>
          <a:ext cx="3645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4599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2248670" y="3368394"/>
        <a:ext cx="19759" cy="3951"/>
      </dsp:txXfrm>
    </dsp:sp>
    <dsp:sp modelId="{F73E49BF-7C1E-4C10-8399-E9E699C446B1}">
      <dsp:nvSpPr>
        <dsp:cNvPr id="0" name=""/>
        <dsp:cNvSpPr/>
      </dsp:nvSpPr>
      <dsp:spPr>
        <a:xfrm>
          <a:off x="359792" y="2854892"/>
          <a:ext cx="1718258" cy="10309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dirty="0" smtClean="0"/>
            <a:t>Apresentação da Planilha de Gestão de Riscos ao CODIN</a:t>
          </a:r>
          <a:endParaRPr lang="pt-BR" sz="1200" b="1" kern="1200" dirty="0"/>
        </a:p>
      </dsp:txBody>
      <dsp:txXfrm>
        <a:off x="359792" y="2854892"/>
        <a:ext cx="1718258" cy="1030954"/>
      </dsp:txXfrm>
    </dsp:sp>
    <dsp:sp modelId="{1BA39E6C-AE47-4B09-B5FB-CC11B99C945B}">
      <dsp:nvSpPr>
        <dsp:cNvPr id="0" name=""/>
        <dsp:cNvSpPr/>
      </dsp:nvSpPr>
      <dsp:spPr>
        <a:xfrm>
          <a:off x="4189708" y="3324650"/>
          <a:ext cx="3645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4599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4362128" y="3368394"/>
        <a:ext cx="19759" cy="3951"/>
      </dsp:txXfrm>
    </dsp:sp>
    <dsp:sp modelId="{9512D002-9B8E-42F4-86C9-EF58770BCD1B}">
      <dsp:nvSpPr>
        <dsp:cNvPr id="0" name=""/>
        <dsp:cNvSpPr/>
      </dsp:nvSpPr>
      <dsp:spPr>
        <a:xfrm>
          <a:off x="2473250" y="2854892"/>
          <a:ext cx="1718258" cy="1030954"/>
        </a:xfrm>
        <a:prstGeom prst="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dirty="0" smtClean="0"/>
            <a:t>Aprovação da Planilha de Gestão de Riscos e início da </a:t>
          </a:r>
          <a:r>
            <a:rPr lang="pt-BR" sz="1200" b="1" kern="1200" dirty="0" err="1" smtClean="0"/>
            <a:t>elab</a:t>
          </a:r>
          <a:r>
            <a:rPr lang="pt-BR" sz="1200" b="1" kern="1200" dirty="0" smtClean="0"/>
            <a:t>. Manual de preenchimento </a:t>
          </a:r>
          <a:endParaRPr lang="pt-BR" sz="1200" b="1" kern="1200" dirty="0"/>
        </a:p>
      </dsp:txBody>
      <dsp:txXfrm>
        <a:off x="2473250" y="2854892"/>
        <a:ext cx="1718258" cy="1030954"/>
      </dsp:txXfrm>
    </dsp:sp>
    <dsp:sp modelId="{7276D491-E450-4EAE-8589-7B206CEEF134}">
      <dsp:nvSpPr>
        <dsp:cNvPr id="0" name=""/>
        <dsp:cNvSpPr/>
      </dsp:nvSpPr>
      <dsp:spPr>
        <a:xfrm>
          <a:off x="4586707" y="2854892"/>
          <a:ext cx="1718258" cy="1030954"/>
        </a:xfrm>
        <a:prstGeom prst="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dirty="0" smtClean="0"/>
            <a:t>Encaminhamento da Planilha e do Manual ao Comitê de  Governança, Riscos e Controles para aprovação</a:t>
          </a:r>
          <a:endParaRPr lang="pt-BR" sz="1200" b="1" kern="1200" dirty="0"/>
        </a:p>
      </dsp:txBody>
      <dsp:txXfrm>
        <a:off x="4586707" y="2854892"/>
        <a:ext cx="1718258" cy="10309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04EC4F-4BC2-4531-9271-60AC720AC24B}" type="datetimeFigureOut">
              <a:rPr lang="pt-BR" smtClean="0"/>
              <a:t>14/03/2018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2259B5-74BF-4125-83FA-4AE5C4E7AA42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749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2259B5-74BF-4125-83FA-4AE5C4E7AA42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7794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D3086-5052-4CD1-90C6-CA1797DE9CD1}" type="datetimeFigureOut">
              <a:rPr lang="pt-BR" smtClean="0"/>
              <a:t>14/03/2018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49FFE-5111-4F20-B20E-9887C5514D2B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287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D3086-5052-4CD1-90C6-CA1797DE9CD1}" type="datetimeFigureOut">
              <a:rPr lang="pt-BR" smtClean="0"/>
              <a:t>14/03/2018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49FFE-5111-4F20-B20E-9887C5514D2B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6442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D3086-5052-4CD1-90C6-CA1797DE9CD1}" type="datetimeFigureOut">
              <a:rPr lang="pt-BR" smtClean="0"/>
              <a:t>14/03/2018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49FFE-5111-4F20-B20E-9887C5514D2B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9924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D3086-5052-4CD1-90C6-CA1797DE9CD1}" type="datetimeFigureOut">
              <a:rPr lang="pt-BR" smtClean="0"/>
              <a:t>14/03/2018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49FFE-5111-4F20-B20E-9887C5514D2B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9747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D3086-5052-4CD1-90C6-CA1797DE9CD1}" type="datetimeFigureOut">
              <a:rPr lang="pt-BR" smtClean="0"/>
              <a:t>14/03/2018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49FFE-5111-4F20-B20E-9887C5514D2B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350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D3086-5052-4CD1-90C6-CA1797DE9CD1}" type="datetimeFigureOut">
              <a:rPr lang="pt-BR" smtClean="0"/>
              <a:t>14/03/2018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49FFE-5111-4F20-B20E-9887C5514D2B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4500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D3086-5052-4CD1-90C6-CA1797DE9CD1}" type="datetimeFigureOut">
              <a:rPr lang="pt-BR" smtClean="0"/>
              <a:t>14/03/2018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49FFE-5111-4F20-B20E-9887C5514D2B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314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D3086-5052-4CD1-90C6-CA1797DE9CD1}" type="datetimeFigureOut">
              <a:rPr lang="pt-BR" smtClean="0"/>
              <a:t>14/03/2018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49FFE-5111-4F20-B20E-9887C5514D2B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7487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D3086-5052-4CD1-90C6-CA1797DE9CD1}" type="datetimeFigureOut">
              <a:rPr lang="pt-BR" smtClean="0"/>
              <a:t>14/03/2018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49FFE-5111-4F20-B20E-9887C5514D2B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269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D3086-5052-4CD1-90C6-CA1797DE9CD1}" type="datetimeFigureOut">
              <a:rPr lang="pt-BR" smtClean="0"/>
              <a:t>14/03/2018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49FFE-5111-4F20-B20E-9887C5514D2B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5064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D3086-5052-4CD1-90C6-CA1797DE9CD1}" type="datetimeFigureOut">
              <a:rPr lang="pt-BR" smtClean="0"/>
              <a:t>14/03/2018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49FFE-5111-4F20-B20E-9887C5514D2B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0153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D3086-5052-4CD1-90C6-CA1797DE9CD1}" type="datetimeFigureOut">
              <a:rPr lang="pt-BR" smtClean="0"/>
              <a:t>14/03/2018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49FFE-5111-4F20-B20E-9887C5514D2B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347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hyperlink" Target="mailto:Inessa.salomao@cefet-rj.br" TargetMode="External"/><Relationship Id="rId5" Type="http://schemas.openxmlformats.org/officeDocument/2006/relationships/hyperlink" Target="mailto:priscila.paiva@cefet-rj.br" TargetMode="External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diagramData" Target="../diagrams/data1.xml"/><Relationship Id="rId5" Type="http://schemas.openxmlformats.org/officeDocument/2006/relationships/diagramLayout" Target="../diagrams/layout1.xml"/><Relationship Id="rId6" Type="http://schemas.openxmlformats.org/officeDocument/2006/relationships/diagramQuickStyle" Target="../diagrams/quickStyle1.xml"/><Relationship Id="rId7" Type="http://schemas.openxmlformats.org/officeDocument/2006/relationships/diagramColors" Target="../diagrams/colors1.xml"/><Relationship Id="rId8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diagramData" Target="../diagrams/data2.xml"/><Relationship Id="rId5" Type="http://schemas.openxmlformats.org/officeDocument/2006/relationships/diagramLayout" Target="../diagrams/layout2.xml"/><Relationship Id="rId6" Type="http://schemas.openxmlformats.org/officeDocument/2006/relationships/diagramQuickStyle" Target="../diagrams/quickStyle2.xml"/><Relationship Id="rId7" Type="http://schemas.openxmlformats.org/officeDocument/2006/relationships/diagramColors" Target="../diagrams/colors2.xml"/><Relationship Id="rId8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diagramData" Target="../diagrams/data3.xml"/><Relationship Id="rId5" Type="http://schemas.openxmlformats.org/officeDocument/2006/relationships/diagramLayout" Target="../diagrams/layout3.xml"/><Relationship Id="rId6" Type="http://schemas.openxmlformats.org/officeDocument/2006/relationships/diagramQuickStyle" Target="../diagrams/quickStyle3.xml"/><Relationship Id="rId7" Type="http://schemas.openxmlformats.org/officeDocument/2006/relationships/diagramColors" Target="../diagrams/colors3.xml"/><Relationship Id="rId8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5" Type="http://schemas.openxmlformats.org/officeDocument/2006/relationships/chart" Target="../charts/chart1.xml"/><Relationship Id="rId6" Type="http://schemas.openxmlformats.org/officeDocument/2006/relationships/chart" Target="../charts/chart2.xm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chart" Target="../charts/chart3.xml"/><Relationship Id="rId5" Type="http://schemas.openxmlformats.org/officeDocument/2006/relationships/chart" Target="../charts/chart4.xml"/><Relationship Id="rId6" Type="http://schemas.openxmlformats.org/officeDocument/2006/relationships/chart" Target="../charts/chart5.xml"/><Relationship Id="rId7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chart" Target="../charts/chart7.xml"/><Relationship Id="rId5" Type="http://schemas.openxmlformats.org/officeDocument/2006/relationships/chart" Target="../charts/chart8.xml"/><Relationship Id="rId6" Type="http://schemas.openxmlformats.org/officeDocument/2006/relationships/chart" Target="../charts/chart9.xml"/><Relationship Id="rId7" Type="http://schemas.openxmlformats.org/officeDocument/2006/relationships/chart" Target="../charts/chart10.xm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efet\Desktop\pp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27384"/>
            <a:ext cx="918051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ítulo 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Gestão de Riscos no </a:t>
            </a:r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Cefet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/RJ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Subtítulo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 smtClean="0"/>
          </a:p>
          <a:p>
            <a:r>
              <a:rPr lang="pt-BR" dirty="0" err="1" smtClean="0"/>
              <a:t>Forplad</a:t>
            </a:r>
            <a:r>
              <a:rPr lang="pt-BR" dirty="0" smtClean="0"/>
              <a:t> 2018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7115" y="5445224"/>
            <a:ext cx="1746520" cy="1018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90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efet\Desktop\pp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Brainstorming</a:t>
            </a:r>
            <a:endParaRPr lang="pt-BR" b="1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pt-BR" b="1" dirty="0" smtClean="0"/>
          </a:p>
          <a:p>
            <a:pPr marL="0" indent="0" algn="just">
              <a:buNone/>
            </a:pPr>
            <a:r>
              <a:rPr lang="pt-BR" dirty="0" smtClean="0"/>
              <a:t>Reunião </a:t>
            </a:r>
            <a:r>
              <a:rPr lang="pt-BR" dirty="0"/>
              <a:t>de um grupo para exposição de um problema a fim de obter </a:t>
            </a:r>
            <a:r>
              <a:rPr lang="pt-BR" b="1" dirty="0"/>
              <a:t>ideias e reflexões </a:t>
            </a:r>
            <a:r>
              <a:rPr lang="pt-BR" dirty="0"/>
              <a:t>para a sua </a:t>
            </a:r>
            <a:r>
              <a:rPr lang="pt-BR" b="1" dirty="0"/>
              <a:t>resolução</a:t>
            </a:r>
            <a:r>
              <a:rPr lang="pt-BR" dirty="0"/>
              <a:t>.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7115" y="5445224"/>
            <a:ext cx="1746520" cy="1018803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190" y="2020276"/>
            <a:ext cx="3355850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650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efet\Desktop\pp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Mapeamento de Processos</a:t>
            </a:r>
            <a:endParaRPr lang="pt-BR" b="1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pt-BR" sz="2400" dirty="0" smtClean="0"/>
          </a:p>
          <a:p>
            <a:pPr marL="0" indent="0" algn="just">
              <a:buNone/>
            </a:pPr>
            <a:r>
              <a:rPr lang="pt-BR" sz="2400" dirty="0" smtClean="0"/>
              <a:t>É </a:t>
            </a:r>
            <a:r>
              <a:rPr lang="pt-BR" sz="2400" dirty="0"/>
              <a:t>uma técnica geral utilizada por empresas para entender de forma </a:t>
            </a:r>
            <a:r>
              <a:rPr lang="pt-BR" sz="2400" b="1" dirty="0"/>
              <a:t>clara e simples </a:t>
            </a:r>
            <a:r>
              <a:rPr lang="pt-BR" sz="2400" dirty="0"/>
              <a:t>como </a:t>
            </a:r>
            <a:r>
              <a:rPr lang="pt-BR" sz="2400" dirty="0" smtClean="0"/>
              <a:t>a instituição </a:t>
            </a:r>
            <a:r>
              <a:rPr lang="pt-BR" sz="2400" dirty="0"/>
              <a:t>está operando, representando cada passo de operação dessa unidade em termos de </a:t>
            </a:r>
            <a:r>
              <a:rPr lang="pt-BR" sz="2400" b="1" dirty="0"/>
              <a:t>entradas, saídas e ações</a:t>
            </a:r>
            <a:r>
              <a:rPr lang="pt-BR" sz="2400" dirty="0"/>
              <a:t>.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7115" y="5445224"/>
            <a:ext cx="1746520" cy="1018803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079082"/>
            <a:ext cx="3114675" cy="271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214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efet\Desktop\pp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5 Porquês – Causa Raiz</a:t>
            </a:r>
            <a:endParaRPr lang="pt-BR" b="1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 fontAlgn="base">
              <a:buNone/>
            </a:pPr>
            <a:endParaRPr lang="pt-BR" sz="3400" dirty="0" smtClean="0"/>
          </a:p>
          <a:p>
            <a:pPr marL="0" indent="0" algn="just" fontAlgn="base">
              <a:buNone/>
            </a:pPr>
            <a:r>
              <a:rPr lang="pt-BR" dirty="0" smtClean="0"/>
              <a:t>Os </a:t>
            </a:r>
            <a:r>
              <a:rPr lang="pt-BR" dirty="0"/>
              <a:t>“5 Porquês” é uma técnica para encontrar a </a:t>
            </a:r>
            <a:r>
              <a:rPr lang="pt-BR" b="1" dirty="0"/>
              <a:t>causa </a:t>
            </a:r>
            <a:r>
              <a:rPr lang="pt-BR" b="1" dirty="0" smtClean="0"/>
              <a:t>raiz </a:t>
            </a:r>
            <a:r>
              <a:rPr lang="pt-BR" dirty="0" smtClean="0"/>
              <a:t>de </a:t>
            </a:r>
            <a:r>
              <a:rPr lang="pt-BR" dirty="0"/>
              <a:t>um defeito ou problema. É uma técnica de análise que parte da premissa que após perguntar 5 vezes o porque um problema está acontecendo, sempre relacionado a </a:t>
            </a:r>
            <a:r>
              <a:rPr lang="pt-BR" b="1" dirty="0" smtClean="0"/>
              <a:t>causa </a:t>
            </a:r>
            <a:r>
              <a:rPr lang="pt-BR" dirty="0" smtClean="0"/>
              <a:t>anterior</a:t>
            </a:r>
            <a:r>
              <a:rPr lang="pt-BR" dirty="0"/>
              <a:t>, será determinada a </a:t>
            </a:r>
            <a:r>
              <a:rPr lang="pt-BR" b="1" dirty="0"/>
              <a:t>causa raiz</a:t>
            </a:r>
            <a:r>
              <a:rPr lang="pt-BR" dirty="0"/>
              <a:t> do </a:t>
            </a:r>
            <a:r>
              <a:rPr lang="pt-BR" dirty="0" smtClean="0"/>
              <a:t>problema.</a:t>
            </a:r>
            <a:r>
              <a:rPr lang="pt-BR" sz="4000" dirty="0"/>
              <a:t> </a:t>
            </a:r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7115" y="5445224"/>
            <a:ext cx="1746520" cy="1018803"/>
          </a:xfrm>
          <a:prstGeom prst="rect">
            <a:avLst/>
          </a:prstGeom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665723"/>
            <a:ext cx="3714750" cy="212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290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efet\Desktop\pp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5W2H – Plano de Ação</a:t>
            </a:r>
            <a:endParaRPr lang="pt-BR" b="1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7115" y="5445224"/>
            <a:ext cx="1746520" cy="1018803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2147888"/>
            <a:ext cx="8096250" cy="256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283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efet\Desktop\pp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Política de Gestão de Riscos</a:t>
            </a:r>
            <a:endParaRPr lang="pt-BR" b="1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>
          <a:xfrm>
            <a:off x="539552" y="1600200"/>
            <a:ext cx="8147248" cy="4525963"/>
          </a:xfrm>
        </p:spPr>
        <p:txBody>
          <a:bodyPr>
            <a:normAutofit fontScale="77500" lnSpcReduction="20000"/>
          </a:bodyPr>
          <a:lstStyle/>
          <a:p>
            <a:pPr marL="285750" indent="-285750"/>
            <a:endParaRPr lang="pt-BR" dirty="0" smtClean="0"/>
          </a:p>
          <a:p>
            <a:pPr marL="285750" indent="-285750"/>
            <a:r>
              <a:rPr lang="pt-BR" dirty="0" smtClean="0"/>
              <a:t>Disposições Iniciais</a:t>
            </a:r>
          </a:p>
          <a:p>
            <a:pPr marL="285750" indent="-285750"/>
            <a:r>
              <a:rPr lang="pt-BR" dirty="0" smtClean="0"/>
              <a:t>Princípios</a:t>
            </a:r>
          </a:p>
          <a:p>
            <a:pPr marL="285750" indent="-285750"/>
            <a:r>
              <a:rPr lang="pt-BR" dirty="0" smtClean="0"/>
              <a:t>Premissas e Objetivos</a:t>
            </a:r>
          </a:p>
          <a:p>
            <a:pPr marL="285750" indent="-285750"/>
            <a:r>
              <a:rPr lang="pt-BR" dirty="0" smtClean="0"/>
              <a:t>Dos Conceitos</a:t>
            </a:r>
          </a:p>
          <a:p>
            <a:pPr marL="285750" indent="-285750"/>
            <a:r>
              <a:rPr lang="pt-BR" dirty="0" smtClean="0"/>
              <a:t>Das Diretrizes</a:t>
            </a:r>
          </a:p>
          <a:p>
            <a:pPr marL="285750" indent="-285750"/>
            <a:r>
              <a:rPr lang="pt-BR" dirty="0" smtClean="0"/>
              <a:t>Das Atribuições e Responsabilidades</a:t>
            </a:r>
          </a:p>
          <a:p>
            <a:pPr marL="285750" indent="-285750"/>
            <a:r>
              <a:rPr lang="pt-BR" dirty="0" smtClean="0"/>
              <a:t>Do Processos da Política de Gestão de Riscos</a:t>
            </a:r>
          </a:p>
          <a:p>
            <a:pPr marL="285750" indent="-285750"/>
            <a:r>
              <a:rPr lang="pt-BR" dirty="0" smtClean="0"/>
              <a:t>Do Controle</a:t>
            </a:r>
          </a:p>
          <a:p>
            <a:pPr marL="285750" indent="-285750"/>
            <a:r>
              <a:rPr lang="pt-BR" dirty="0" smtClean="0"/>
              <a:t>Da periodicidade</a:t>
            </a:r>
          </a:p>
          <a:p>
            <a:pPr marL="285750" indent="-285750"/>
            <a:r>
              <a:rPr lang="pt-BR" dirty="0" smtClean="0"/>
              <a:t>Disposições Finais</a:t>
            </a:r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7115" y="5445224"/>
            <a:ext cx="1746520" cy="1018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12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efet\Desktop\pp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7115" y="5445224"/>
            <a:ext cx="1746520" cy="1018803"/>
          </a:xfrm>
          <a:prstGeom prst="rect">
            <a:avLst/>
          </a:prstGeom>
        </p:spPr>
      </p:pic>
      <p:sp>
        <p:nvSpPr>
          <p:cNvPr id="7" name="Espaço Reservado para Texto 6"/>
          <p:cNvSpPr>
            <a:spLocks noGrp="1"/>
          </p:cNvSpPr>
          <p:nvPr>
            <p:ph type="body" idx="1"/>
          </p:nvPr>
        </p:nvSpPr>
        <p:spPr>
          <a:xfrm>
            <a:off x="685800" y="1947615"/>
            <a:ext cx="7772400" cy="1500187"/>
          </a:xfrm>
        </p:spPr>
        <p:txBody>
          <a:bodyPr>
            <a:normAutofit/>
          </a:bodyPr>
          <a:lstStyle/>
          <a:p>
            <a:pPr algn="ctr"/>
            <a:r>
              <a:rPr lang="pt-BR" sz="4400" b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Muito Obrigado!</a:t>
            </a:r>
            <a:endParaRPr lang="pt-BR" sz="4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835696" y="4220170"/>
            <a:ext cx="57113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>
                <a:hlinkClick r:id="rId4"/>
              </a:rPr>
              <a:t>i</a:t>
            </a:r>
            <a:r>
              <a:rPr lang="pt-BR" smtClean="0">
                <a:hlinkClick r:id="rId4"/>
              </a:rPr>
              <a:t>nessa.salomao@cefet-rj.br</a:t>
            </a:r>
            <a:r>
              <a:rPr lang="pt-BR" dirty="0" smtClean="0"/>
              <a:t>   ou    </a:t>
            </a:r>
            <a:r>
              <a:rPr lang="pt-BR" dirty="0" smtClean="0">
                <a:hlinkClick r:id="rId5"/>
              </a:rPr>
              <a:t>priscila.paiva@cefet-rj.br</a:t>
            </a:r>
            <a:endParaRPr lang="pt-BR" dirty="0" smtClean="0"/>
          </a:p>
          <a:p>
            <a:pPr algn="ctr"/>
            <a:endParaRPr lang="pt-BR" dirty="0"/>
          </a:p>
          <a:p>
            <a:pPr algn="ctr"/>
            <a:r>
              <a:rPr lang="pt-BR" dirty="0" smtClean="0"/>
              <a:t>+55 21 2566-3042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9870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efet\Desktop\pp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27384"/>
            <a:ext cx="918051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/>
              <a:t>Implementação da Gestão de Riscos no </a:t>
            </a:r>
            <a:r>
              <a:rPr lang="pt-BR" b="1" dirty="0" err="1" smtClean="0"/>
              <a:t>Cefet</a:t>
            </a:r>
            <a:r>
              <a:rPr lang="pt-BR" b="1" dirty="0" smtClean="0"/>
              <a:t>/RJ</a:t>
            </a:r>
            <a:endParaRPr lang="pt-BR" b="1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7115" y="5445224"/>
            <a:ext cx="1746520" cy="1018803"/>
          </a:xfrm>
          <a:prstGeom prst="rect">
            <a:avLst/>
          </a:prstGeom>
        </p:spPr>
      </p:pic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571696182"/>
              </p:ext>
            </p:extLst>
          </p:nvPr>
        </p:nvGraphicFramePr>
        <p:xfrm>
          <a:off x="1259632" y="1628800"/>
          <a:ext cx="7248128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10362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efet\Desktop\pp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27384"/>
            <a:ext cx="918051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Fase: Mapeamento de Processos</a:t>
            </a:r>
            <a:endParaRPr lang="pt-BR" b="1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7115" y="5445224"/>
            <a:ext cx="1746520" cy="1018803"/>
          </a:xfrm>
          <a:prstGeom prst="rect">
            <a:avLst/>
          </a:prstGeom>
        </p:spPr>
      </p:pic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763702343"/>
              </p:ext>
            </p:extLst>
          </p:nvPr>
        </p:nvGraphicFramePr>
        <p:xfrm>
          <a:off x="683568" y="1844824"/>
          <a:ext cx="7560840" cy="3847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2428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efet\Desktop\pp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ítulo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 Fase: Gestão de Riscos</a:t>
            </a:r>
            <a:endParaRPr lang="pt-BR" b="1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7115" y="5445224"/>
            <a:ext cx="1746520" cy="1018803"/>
          </a:xfrm>
          <a:prstGeom prst="rect">
            <a:avLst/>
          </a:prstGeom>
        </p:spPr>
      </p:pic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194629837"/>
              </p:ext>
            </p:extLst>
          </p:nvPr>
        </p:nvGraphicFramePr>
        <p:xfrm>
          <a:off x="1115615" y="1700808"/>
          <a:ext cx="6664759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39058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efet\Desktop\pp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4624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ítulo 1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/>
              <a:t>MAPEAMENTO DE PROCESSOS CEFET/RJ</a:t>
            </a:r>
            <a:endParaRPr lang="pt-BR" sz="3200" b="1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7115" y="5445224"/>
            <a:ext cx="1746520" cy="1018803"/>
          </a:xfrm>
          <a:prstGeom prst="rect">
            <a:avLst/>
          </a:prstGeom>
        </p:spPr>
      </p:pic>
      <p:graphicFrame>
        <p:nvGraphicFramePr>
          <p:cNvPr id="16" name="Gráfico 15"/>
          <p:cNvGraphicFramePr/>
          <p:nvPr>
            <p:extLst>
              <p:ext uri="{D42A27DB-BD31-4B8C-83A1-F6EECF244321}">
                <p14:modId xmlns:p14="http://schemas.microsoft.com/office/powerpoint/2010/main" val="1000762547"/>
              </p:ext>
            </p:extLst>
          </p:nvPr>
        </p:nvGraphicFramePr>
        <p:xfrm>
          <a:off x="467544" y="1822757"/>
          <a:ext cx="4284476" cy="46412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7" name="Gráfico 16"/>
          <p:cNvGraphicFramePr/>
          <p:nvPr>
            <p:extLst>
              <p:ext uri="{D42A27DB-BD31-4B8C-83A1-F6EECF244321}">
                <p14:modId xmlns:p14="http://schemas.microsoft.com/office/powerpoint/2010/main" val="3564550315"/>
              </p:ext>
            </p:extLst>
          </p:nvPr>
        </p:nvGraphicFramePr>
        <p:xfrm>
          <a:off x="4932040" y="2060848"/>
          <a:ext cx="3721595" cy="38937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8" name="CaixaDeTexto 17"/>
          <p:cNvSpPr txBox="1"/>
          <p:nvPr/>
        </p:nvSpPr>
        <p:spPr>
          <a:xfrm>
            <a:off x="1907704" y="1274386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Total de processos recebidos: +/- 700 processos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1494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efet\Desktop\pp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384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ANÁLISE: USO CORRETO </a:t>
            </a:r>
            <a:r>
              <a:rPr lang="pt-BR" b="1" i="1" dirty="0" smtClean="0"/>
              <a:t>BIZAGI</a:t>
            </a:r>
            <a:endParaRPr lang="pt-BR" b="1" i="1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7115" y="5445224"/>
            <a:ext cx="1746520" cy="1018803"/>
          </a:xfrm>
          <a:prstGeom prst="rect">
            <a:avLst/>
          </a:prstGeom>
        </p:spPr>
      </p:pic>
      <p:graphicFrame>
        <p:nvGraphicFramePr>
          <p:cNvPr id="8" name="Gráfico 7"/>
          <p:cNvGraphicFramePr/>
          <p:nvPr>
            <p:extLst>
              <p:ext uri="{D42A27DB-BD31-4B8C-83A1-F6EECF244321}">
                <p14:modId xmlns:p14="http://schemas.microsoft.com/office/powerpoint/2010/main" val="1020782810"/>
              </p:ext>
            </p:extLst>
          </p:nvPr>
        </p:nvGraphicFramePr>
        <p:xfrm>
          <a:off x="899592" y="1628800"/>
          <a:ext cx="3168352" cy="2124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Gráfico 8"/>
          <p:cNvGraphicFramePr/>
          <p:nvPr>
            <p:extLst>
              <p:ext uri="{D42A27DB-BD31-4B8C-83A1-F6EECF244321}">
                <p14:modId xmlns:p14="http://schemas.microsoft.com/office/powerpoint/2010/main" val="2926055619"/>
              </p:ext>
            </p:extLst>
          </p:nvPr>
        </p:nvGraphicFramePr>
        <p:xfrm>
          <a:off x="4572000" y="1628800"/>
          <a:ext cx="3096344" cy="2124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Gráfico 9"/>
          <p:cNvGraphicFramePr/>
          <p:nvPr>
            <p:extLst>
              <p:ext uri="{D42A27DB-BD31-4B8C-83A1-F6EECF244321}">
                <p14:modId xmlns:p14="http://schemas.microsoft.com/office/powerpoint/2010/main" val="1848973204"/>
              </p:ext>
            </p:extLst>
          </p:nvPr>
        </p:nvGraphicFramePr>
        <p:xfrm>
          <a:off x="1187624" y="4077072"/>
          <a:ext cx="2736304" cy="2190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1" name="Gráfico 10"/>
          <p:cNvGraphicFramePr/>
          <p:nvPr>
            <p:extLst>
              <p:ext uri="{D42A27DB-BD31-4B8C-83A1-F6EECF244321}">
                <p14:modId xmlns:p14="http://schemas.microsoft.com/office/powerpoint/2010/main" val="190787275"/>
              </p:ext>
            </p:extLst>
          </p:nvPr>
        </p:nvGraphicFramePr>
        <p:xfrm>
          <a:off x="4644008" y="4005064"/>
          <a:ext cx="2771006" cy="213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360218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6" name="Picture 2" descr="C:\Users\cefet\Desktop\pp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7115" y="5445224"/>
            <a:ext cx="1746520" cy="1018803"/>
          </a:xfrm>
          <a:prstGeom prst="rect">
            <a:avLst/>
          </a:prstGeom>
        </p:spPr>
      </p:pic>
      <p:graphicFrame>
        <p:nvGraphicFramePr>
          <p:cNvPr id="8" name="Gráfico 7"/>
          <p:cNvGraphicFramePr/>
          <p:nvPr>
            <p:extLst>
              <p:ext uri="{D42A27DB-BD31-4B8C-83A1-F6EECF244321}">
                <p14:modId xmlns:p14="http://schemas.microsoft.com/office/powerpoint/2010/main" val="3415256849"/>
              </p:ext>
            </p:extLst>
          </p:nvPr>
        </p:nvGraphicFramePr>
        <p:xfrm>
          <a:off x="4860032" y="1340768"/>
          <a:ext cx="2583557" cy="26132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Gráfico 8"/>
          <p:cNvGraphicFramePr/>
          <p:nvPr>
            <p:extLst>
              <p:ext uri="{D42A27DB-BD31-4B8C-83A1-F6EECF244321}">
                <p14:modId xmlns:p14="http://schemas.microsoft.com/office/powerpoint/2010/main" val="2344757078"/>
              </p:ext>
            </p:extLst>
          </p:nvPr>
        </p:nvGraphicFramePr>
        <p:xfrm>
          <a:off x="899592" y="1052736"/>
          <a:ext cx="2967980" cy="29150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Gráfico 9"/>
          <p:cNvGraphicFramePr/>
          <p:nvPr>
            <p:extLst>
              <p:ext uri="{D42A27DB-BD31-4B8C-83A1-F6EECF244321}">
                <p14:modId xmlns:p14="http://schemas.microsoft.com/office/powerpoint/2010/main" val="350809306"/>
              </p:ext>
            </p:extLst>
          </p:nvPr>
        </p:nvGraphicFramePr>
        <p:xfrm>
          <a:off x="1043608" y="3933056"/>
          <a:ext cx="2607940" cy="2324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1" name="Gráfico 10"/>
          <p:cNvGraphicFramePr/>
          <p:nvPr>
            <p:extLst>
              <p:ext uri="{D42A27DB-BD31-4B8C-83A1-F6EECF244321}">
                <p14:modId xmlns:p14="http://schemas.microsoft.com/office/powerpoint/2010/main" val="872764095"/>
              </p:ext>
            </p:extLst>
          </p:nvPr>
        </p:nvGraphicFramePr>
        <p:xfrm>
          <a:off x="5004048" y="3911753"/>
          <a:ext cx="2480878" cy="2530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539552" y="404664"/>
            <a:ext cx="8280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/>
              <a:t>ANÁLISE: USO CORRETO </a:t>
            </a:r>
            <a:r>
              <a:rPr lang="pt-BR" sz="4400" b="1" i="1" dirty="0" smtClean="0"/>
              <a:t>BIZAGI</a:t>
            </a:r>
            <a:endParaRPr lang="pt-BR" sz="4400" b="1" i="1" dirty="0"/>
          </a:p>
        </p:txBody>
      </p:sp>
    </p:spTree>
    <p:extLst>
      <p:ext uri="{BB962C8B-B14F-4D97-AF65-F5344CB8AC3E}">
        <p14:creationId xmlns:p14="http://schemas.microsoft.com/office/powerpoint/2010/main" val="331612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efet\Desktop\pp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Planilha de Gestão de Riscos</a:t>
            </a:r>
            <a:endParaRPr lang="pt-BR" b="1" dirty="0"/>
          </a:p>
        </p:txBody>
      </p:sp>
      <p:sp>
        <p:nvSpPr>
          <p:cNvPr id="9" name="Espaço Reservado para Conteúdo 8"/>
          <p:cNvSpPr>
            <a:spLocks noGrp="1"/>
          </p:cNvSpPr>
          <p:nvPr>
            <p:ph idx="1"/>
          </p:nvPr>
        </p:nvSpPr>
        <p:spPr>
          <a:xfrm>
            <a:off x="611560" y="1600200"/>
            <a:ext cx="807524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sz="2800" b="1" dirty="0" smtClean="0"/>
          </a:p>
          <a:p>
            <a:pPr marL="285750" indent="-285750"/>
            <a:r>
              <a:rPr lang="pt-BR" sz="2800" dirty="0" smtClean="0"/>
              <a:t>Identificação dos Processos Críticos</a:t>
            </a:r>
          </a:p>
          <a:p>
            <a:pPr marL="285750" indent="-285750"/>
            <a:r>
              <a:rPr lang="pt-BR" sz="2800" dirty="0" smtClean="0"/>
              <a:t>Definição dos Riscos</a:t>
            </a:r>
          </a:p>
          <a:p>
            <a:pPr marL="285750" indent="-285750"/>
            <a:r>
              <a:rPr lang="pt-BR" sz="2800" dirty="0" smtClean="0"/>
              <a:t>Análise da Probabilidade dos Riscos</a:t>
            </a:r>
          </a:p>
          <a:p>
            <a:pPr marL="285750" indent="-285750"/>
            <a:r>
              <a:rPr lang="pt-BR" sz="2800" dirty="0" smtClean="0"/>
              <a:t>Análise do Impactos dos Riscos</a:t>
            </a:r>
          </a:p>
          <a:p>
            <a:pPr marL="285750" indent="-285750"/>
            <a:r>
              <a:rPr lang="pt-BR" sz="2800" dirty="0" smtClean="0"/>
              <a:t>Matriz de Riscos (“</a:t>
            </a:r>
            <a:r>
              <a:rPr lang="pt-BR" sz="2800" dirty="0" err="1" smtClean="0"/>
              <a:t>dashboard</a:t>
            </a:r>
            <a:r>
              <a:rPr lang="pt-BR" sz="2800" dirty="0" smtClean="0"/>
              <a:t>”)</a:t>
            </a:r>
          </a:p>
          <a:p>
            <a:pPr marL="285750" indent="-285750"/>
            <a:r>
              <a:rPr lang="pt-BR" sz="2800" dirty="0" smtClean="0"/>
              <a:t>Plano de Ação 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7115" y="5445224"/>
            <a:ext cx="1746520" cy="1018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83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efet\Desktop\pp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/>
              <a:t>Metodologias - Planilha de Gestão de Riscos</a:t>
            </a:r>
            <a:endParaRPr lang="pt-BR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525963"/>
          </a:xfrm>
        </p:spPr>
        <p:txBody>
          <a:bodyPr>
            <a:normAutofit/>
          </a:bodyPr>
          <a:lstStyle/>
          <a:p>
            <a:endParaRPr lang="pt-BR" dirty="0" smtClean="0"/>
          </a:p>
          <a:p>
            <a:pPr algn="just"/>
            <a:r>
              <a:rPr lang="pt-BR" b="1" dirty="0" smtClean="0"/>
              <a:t>Brainstorming</a:t>
            </a:r>
            <a:r>
              <a:rPr lang="pt-BR" dirty="0" smtClean="0"/>
              <a:t>          </a:t>
            </a:r>
            <a:r>
              <a:rPr lang="pt-BR" sz="2800" dirty="0" smtClean="0"/>
              <a:t>Identificação dos processos, dos riscos e das vulnerabilidades (fraquezas)</a:t>
            </a:r>
          </a:p>
          <a:p>
            <a:pPr algn="just"/>
            <a:r>
              <a:rPr lang="pt-BR" b="1" dirty="0" smtClean="0"/>
              <a:t>Mapeamento de Processos</a:t>
            </a:r>
            <a:r>
              <a:rPr lang="pt-BR" dirty="0" smtClean="0"/>
              <a:t>           </a:t>
            </a:r>
            <a:r>
              <a:rPr lang="pt-BR" sz="2800" dirty="0" smtClean="0"/>
              <a:t>Identificação dos riscos</a:t>
            </a:r>
          </a:p>
          <a:p>
            <a:pPr algn="just"/>
            <a:r>
              <a:rPr lang="pt-BR" b="1" dirty="0" smtClean="0"/>
              <a:t>5 Porquês (Causa Raiz</a:t>
            </a:r>
            <a:r>
              <a:rPr lang="pt-BR" sz="2800" b="1" dirty="0" smtClean="0"/>
              <a:t>)</a:t>
            </a:r>
            <a:r>
              <a:rPr lang="pt-BR" sz="2800" dirty="0" smtClean="0"/>
              <a:t>            Vulnerabilidade      (fraquezas)            </a:t>
            </a:r>
          </a:p>
          <a:p>
            <a:r>
              <a:rPr lang="pt-BR" b="1" dirty="0" smtClean="0"/>
              <a:t>5W2H</a:t>
            </a:r>
            <a:r>
              <a:rPr lang="pt-BR" dirty="0" smtClean="0"/>
              <a:t>           </a:t>
            </a:r>
            <a:r>
              <a:rPr lang="pt-BR" sz="2800" dirty="0" smtClean="0"/>
              <a:t>Plano de Ação</a:t>
            </a:r>
            <a:endParaRPr lang="pt-BR" sz="2800" dirty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7115" y="5445224"/>
            <a:ext cx="1746520" cy="1018803"/>
          </a:xfrm>
          <a:prstGeom prst="rect">
            <a:avLst/>
          </a:prstGeom>
        </p:spPr>
      </p:pic>
      <p:sp>
        <p:nvSpPr>
          <p:cNvPr id="17" name="Seta para a direita 16"/>
          <p:cNvSpPr/>
          <p:nvPr/>
        </p:nvSpPr>
        <p:spPr>
          <a:xfrm>
            <a:off x="2123728" y="5301208"/>
            <a:ext cx="714040" cy="428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8" name="Seta para a direita 17"/>
          <p:cNvSpPr/>
          <p:nvPr/>
        </p:nvSpPr>
        <p:spPr>
          <a:xfrm>
            <a:off x="5724128" y="3284984"/>
            <a:ext cx="714040" cy="428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9" name="Seta para a direita 18"/>
          <p:cNvSpPr/>
          <p:nvPr/>
        </p:nvSpPr>
        <p:spPr>
          <a:xfrm>
            <a:off x="5154104" y="4293096"/>
            <a:ext cx="714040" cy="428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0" name="Seta para a direita 19"/>
          <p:cNvSpPr/>
          <p:nvPr/>
        </p:nvSpPr>
        <p:spPr>
          <a:xfrm>
            <a:off x="3497920" y="2280520"/>
            <a:ext cx="714040" cy="428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484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1572</TotalTime>
  <Words>406</Words>
  <Application>Microsoft Macintosh PowerPoint</Application>
  <PresentationFormat>Apresentação na tela (4:3)</PresentationFormat>
  <Paragraphs>82</Paragraphs>
  <Slides>15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8" baseType="lpstr">
      <vt:lpstr>Calibri</vt:lpstr>
      <vt:lpstr>Arial</vt:lpstr>
      <vt:lpstr>Tema do Office</vt:lpstr>
      <vt:lpstr>Gestão de Riscos no Cefet/RJ</vt:lpstr>
      <vt:lpstr>Implementação da Gestão de Riscos no Cefet/RJ</vt:lpstr>
      <vt:lpstr>Fase: Mapeamento de Processos</vt:lpstr>
      <vt:lpstr> Fase: Gestão de Riscos</vt:lpstr>
      <vt:lpstr>MAPEAMENTO DE PROCESSOS CEFET/RJ</vt:lpstr>
      <vt:lpstr>ANÁLISE: USO CORRETO BIZAGI</vt:lpstr>
      <vt:lpstr>Apresentação do PowerPoint</vt:lpstr>
      <vt:lpstr>Planilha de Gestão de Riscos</vt:lpstr>
      <vt:lpstr>Metodologias - Planilha de Gestão de Riscos</vt:lpstr>
      <vt:lpstr>Brainstorming</vt:lpstr>
      <vt:lpstr>Mapeamento de Processos</vt:lpstr>
      <vt:lpstr>5 Porquês – Causa Raiz</vt:lpstr>
      <vt:lpstr>5W2H – Plano de Ação</vt:lpstr>
      <vt:lpstr>Política de Gestão de Riscos</vt:lpstr>
      <vt:lpstr>Apresentação do PowerPoint</vt:lpstr>
    </vt:vector>
  </TitlesOfParts>
  <Company>HP</Company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DIGES</dc:creator>
  <cp:lastModifiedBy>Inessa Salomao</cp:lastModifiedBy>
  <cp:revision>45</cp:revision>
  <dcterms:created xsi:type="dcterms:W3CDTF">2018-03-10T23:37:27Z</dcterms:created>
  <dcterms:modified xsi:type="dcterms:W3CDTF">2018-03-15T14:10:41Z</dcterms:modified>
</cp:coreProperties>
</file>