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_rels/slideLayout3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.xml.rels" ContentType="application/vnd.openxmlformats-package.relationships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media/image10.jpeg" ContentType="image/jpeg"/>
  <Override PartName="/ppt/media/image9.png" ContentType="image/png"/>
  <Override PartName="/ppt/media/image8.png" ContentType="image/png"/>
  <Override PartName="/ppt/media/image6.png" ContentType="image/png"/>
  <Override PartName="/ppt/media/image7.wmf" ContentType="image/x-wmf"/>
  <Override PartName="/ppt/media/image5.png" ContentType="image/png"/>
  <Override PartName="/ppt/media/image3.png" ContentType="image/png"/>
  <Override PartName="/ppt/media/image4.wmf" ContentType="image/x-wmf"/>
  <Override PartName="/ppt/media/image2.png" ContentType="image/png"/>
  <Override PartName="/ppt/media/image1.wmf" ContentType="image/x-wmf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8.png"/><Relationship Id="rId3" Type="http://schemas.openxmlformats.org/officeDocument/2006/relationships/image" Target="../media/image9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740844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871560" y="4477320"/>
            <a:ext cx="740844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667760" y="267480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4667760" y="447732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871560" y="447732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7408440" cy="34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871560" y="2674800"/>
            <a:ext cx="7408440" cy="34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44" name="" descr=""/>
          <p:cNvPicPr/>
          <p:nvPr/>
        </p:nvPicPr>
        <p:blipFill>
          <a:blip r:embed="rId2"/>
          <a:stretch/>
        </p:blipFill>
        <p:spPr>
          <a:xfrm>
            <a:off x="2413080" y="2674800"/>
            <a:ext cx="4325040" cy="3450960"/>
          </a:xfrm>
          <a:prstGeom prst="rect">
            <a:avLst/>
          </a:prstGeom>
          <a:ln>
            <a:noFill/>
          </a:ln>
        </p:spPr>
      </p:pic>
      <p:pic>
        <p:nvPicPr>
          <p:cNvPr id="45" name="" descr=""/>
          <p:cNvPicPr/>
          <p:nvPr/>
        </p:nvPicPr>
        <p:blipFill>
          <a:blip r:embed="rId3"/>
          <a:stretch/>
        </p:blipFill>
        <p:spPr>
          <a:xfrm>
            <a:off x="2413080" y="2674800"/>
            <a:ext cx="4325040" cy="3450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subTitle"/>
          </p:nvPr>
        </p:nvSpPr>
        <p:spPr>
          <a:xfrm>
            <a:off x="871560" y="2674800"/>
            <a:ext cx="7408440" cy="345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7408440" cy="34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3615120" cy="34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67760" y="2674800"/>
            <a:ext cx="3615120" cy="34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subTitle"/>
          </p:nvPr>
        </p:nvSpPr>
        <p:spPr>
          <a:xfrm>
            <a:off x="457200" y="338040"/>
            <a:ext cx="8229240" cy="5805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71560" y="447732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667760" y="2674800"/>
            <a:ext cx="3615120" cy="34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871560" y="2674800"/>
            <a:ext cx="7408440" cy="345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3615120" cy="34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67760" y="267480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4667760" y="447732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667760" y="267480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871560" y="4477320"/>
            <a:ext cx="740844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740844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871560" y="4477320"/>
            <a:ext cx="740844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67760" y="267480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4667760" y="447732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871560" y="447732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7408440" cy="34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871560" y="2674800"/>
            <a:ext cx="7408440" cy="34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90" name="" descr=""/>
          <p:cNvPicPr/>
          <p:nvPr/>
        </p:nvPicPr>
        <p:blipFill>
          <a:blip r:embed="rId2"/>
          <a:stretch/>
        </p:blipFill>
        <p:spPr>
          <a:xfrm>
            <a:off x="2413080" y="2674800"/>
            <a:ext cx="4325040" cy="3450960"/>
          </a:xfrm>
          <a:prstGeom prst="rect">
            <a:avLst/>
          </a:prstGeom>
          <a:ln>
            <a:noFill/>
          </a:ln>
        </p:spPr>
      </p:pic>
      <p:pic>
        <p:nvPicPr>
          <p:cNvPr id="91" name="" descr=""/>
          <p:cNvPicPr/>
          <p:nvPr/>
        </p:nvPicPr>
        <p:blipFill>
          <a:blip r:embed="rId3"/>
          <a:stretch/>
        </p:blipFill>
        <p:spPr>
          <a:xfrm>
            <a:off x="2413080" y="2674800"/>
            <a:ext cx="4325040" cy="3450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5" name="PlaceHolder 2"/>
          <p:cNvSpPr>
            <a:spLocks noGrp="1"/>
          </p:cNvSpPr>
          <p:nvPr>
            <p:ph type="subTitle"/>
          </p:nvPr>
        </p:nvSpPr>
        <p:spPr>
          <a:xfrm>
            <a:off x="871560" y="2674800"/>
            <a:ext cx="7408440" cy="345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7408440" cy="34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3615120" cy="34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667760" y="2674800"/>
            <a:ext cx="3615120" cy="34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7408440" cy="34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subTitle"/>
          </p:nvPr>
        </p:nvSpPr>
        <p:spPr>
          <a:xfrm>
            <a:off x="457200" y="338040"/>
            <a:ext cx="8229240" cy="5805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871560" y="447732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4667760" y="2674800"/>
            <a:ext cx="3615120" cy="34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3615120" cy="34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4667760" y="267480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4667760" y="447732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4667760" y="267480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4" name="PlaceHolder 4"/>
          <p:cNvSpPr>
            <a:spLocks noGrp="1"/>
          </p:cNvSpPr>
          <p:nvPr>
            <p:ph type="body"/>
          </p:nvPr>
        </p:nvSpPr>
        <p:spPr>
          <a:xfrm>
            <a:off x="871560" y="4477320"/>
            <a:ext cx="740844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740844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871560" y="4477320"/>
            <a:ext cx="740844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0" name="PlaceHolder 3"/>
          <p:cNvSpPr>
            <a:spLocks noGrp="1"/>
          </p:cNvSpPr>
          <p:nvPr>
            <p:ph type="body"/>
          </p:nvPr>
        </p:nvSpPr>
        <p:spPr>
          <a:xfrm>
            <a:off x="4667760" y="267480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1" name="PlaceHolder 4"/>
          <p:cNvSpPr>
            <a:spLocks noGrp="1"/>
          </p:cNvSpPr>
          <p:nvPr>
            <p:ph type="body"/>
          </p:nvPr>
        </p:nvSpPr>
        <p:spPr>
          <a:xfrm>
            <a:off x="4667760" y="447732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2" name="PlaceHolder 5"/>
          <p:cNvSpPr>
            <a:spLocks noGrp="1"/>
          </p:cNvSpPr>
          <p:nvPr>
            <p:ph type="body"/>
          </p:nvPr>
        </p:nvSpPr>
        <p:spPr>
          <a:xfrm>
            <a:off x="871560" y="447732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7408440" cy="34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871560" y="2674800"/>
            <a:ext cx="7408440" cy="34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36" name="" descr=""/>
          <p:cNvPicPr/>
          <p:nvPr/>
        </p:nvPicPr>
        <p:blipFill>
          <a:blip r:embed="rId2"/>
          <a:stretch/>
        </p:blipFill>
        <p:spPr>
          <a:xfrm>
            <a:off x="2413080" y="2674800"/>
            <a:ext cx="4325040" cy="3450960"/>
          </a:xfrm>
          <a:prstGeom prst="rect">
            <a:avLst/>
          </a:prstGeom>
          <a:ln>
            <a:noFill/>
          </a:ln>
        </p:spPr>
      </p:pic>
      <p:pic>
        <p:nvPicPr>
          <p:cNvPr id="137" name="" descr=""/>
          <p:cNvPicPr/>
          <p:nvPr/>
        </p:nvPicPr>
        <p:blipFill>
          <a:blip r:embed="rId3"/>
          <a:stretch/>
        </p:blipFill>
        <p:spPr>
          <a:xfrm>
            <a:off x="2413080" y="2674800"/>
            <a:ext cx="4325040" cy="3450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3615120" cy="34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67760" y="2674800"/>
            <a:ext cx="3615120" cy="34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457200" y="338040"/>
            <a:ext cx="8229240" cy="5805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871560" y="447732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67760" y="2674800"/>
            <a:ext cx="3615120" cy="34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3615120" cy="34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67760" y="267480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667760" y="447732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71560" y="267480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67760" y="2674800"/>
            <a:ext cx="361512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71560" y="4477320"/>
            <a:ext cx="7408440" cy="16459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228600" y="228600"/>
            <a:ext cx="8695800" cy="2468160"/>
          </a:xfrm>
          <a:prstGeom prst="roundRect">
            <a:avLst>
              <a:gd name="adj" fmla="val 1152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" name="CustomShape 2"/>
          <p:cNvSpPr/>
          <p:nvPr/>
        </p:nvSpPr>
        <p:spPr>
          <a:xfrm>
            <a:off x="6046920" y="1824120"/>
            <a:ext cx="2876040" cy="713880"/>
          </a:xfrm>
          <a:custGeom>
            <a:avLst/>
            <a:gdLst/>
            <a:ahLst/>
            <a:rect l="0" t="0" r="r" b="b"/>
            <a:pathLst>
              <a:path w="2707" h="641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</a:path>
            </a:pathLst>
          </a:custGeom>
          <a:solidFill>
            <a:schemeClr val="bg2">
              <a:alpha val="29000"/>
            </a:schemeClr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CustomShape 3"/>
          <p:cNvSpPr/>
          <p:nvPr/>
        </p:nvSpPr>
        <p:spPr>
          <a:xfrm>
            <a:off x="2619360" y="1697040"/>
            <a:ext cx="5543280" cy="848880"/>
          </a:xfrm>
          <a:custGeom>
            <a:avLst/>
            <a:gdLst/>
            <a:ahLst/>
            <a:rect l="0" t="0" r="r" b="b"/>
            <a:pathLst>
              <a:path w="5217" h="763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</a:path>
            </a:pathLst>
          </a:custGeom>
          <a:solidFill>
            <a:schemeClr val="bg2">
              <a:alpha val="40000"/>
            </a:schemeClr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CustomShape 4"/>
          <p:cNvSpPr/>
          <p:nvPr/>
        </p:nvSpPr>
        <p:spPr>
          <a:xfrm>
            <a:off x="2828880" y="1708200"/>
            <a:ext cx="5466960" cy="774360"/>
          </a:xfrm>
          <a:custGeom>
            <a:avLst/>
            <a:gdLst/>
            <a:ahLst/>
            <a:rect l="0" t="0" r="r" b="b"/>
            <a:pathLst>
              <a:path w="5145" h="695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CustomShape 5"/>
          <p:cNvSpPr/>
          <p:nvPr/>
        </p:nvSpPr>
        <p:spPr>
          <a:xfrm>
            <a:off x="5608800" y="1695600"/>
            <a:ext cx="3308040" cy="650520"/>
          </a:xfrm>
          <a:custGeom>
            <a:avLst/>
            <a:gdLst/>
            <a:ahLst/>
            <a:rect l="0" t="0" r="r" b="b"/>
            <a:pathLst>
              <a:path w="3113" h="585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CustomShape 6"/>
          <p:cNvSpPr/>
          <p:nvPr/>
        </p:nvSpPr>
        <p:spPr>
          <a:xfrm>
            <a:off x="210960" y="1679400"/>
            <a:ext cx="8722800" cy="1329840"/>
          </a:xfrm>
          <a:custGeom>
            <a:avLst/>
            <a:gdLst/>
            <a:ahLst/>
            <a:rect l="0" t="0" r="r" b="b"/>
            <a:pathLst>
              <a:path w="8197" h="1193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</a:path>
            </a:pathLst>
          </a:custGeom>
          <a:solidFill>
            <a:srgbClr val="ffffff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6" name="Picture 1" descr=""/>
          <p:cNvPicPr/>
          <p:nvPr/>
        </p:nvPicPr>
        <p:blipFill>
          <a:blip r:embed="rId2"/>
          <a:stretch/>
        </p:blipFill>
        <p:spPr>
          <a:xfrm>
            <a:off x="-10080" y="-27360"/>
            <a:ext cx="1917720" cy="1474920"/>
          </a:xfrm>
          <a:prstGeom prst="rect">
            <a:avLst/>
          </a:prstGeom>
          <a:ln w="9360">
            <a:noFill/>
          </a:ln>
        </p:spPr>
      </p:pic>
      <p:sp>
        <p:nvSpPr>
          <p:cNvPr id="7" name="PlaceHolder 7"/>
          <p:cNvSpPr>
            <a:spLocks noGrp="1"/>
          </p:cNvSpPr>
          <p:nvPr>
            <p:ph type="body"/>
          </p:nvPr>
        </p:nvSpPr>
        <p:spPr>
          <a:xfrm>
            <a:off x="871560" y="2674800"/>
            <a:ext cx="7408440" cy="345096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pt-BR" sz="2400" strike="noStrike">
                <a:solidFill>
                  <a:srgbClr val="073e87"/>
                </a:solidFill>
                <a:latin typeface="Candara"/>
              </a:rPr>
              <a:t>Clique para editar o formato do texto da estrutura de tópicos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pt-BR" sz="2400" strike="noStrike">
                <a:solidFill>
                  <a:srgbClr val="073e87"/>
                </a:solidFill>
                <a:latin typeface="Candara"/>
              </a:rPr>
              <a:t>2.º nível da estrutura de tópicos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pt-BR" sz="2400" strike="noStrike">
                <a:solidFill>
                  <a:srgbClr val="073e87"/>
                </a:solidFill>
                <a:latin typeface="Candara"/>
              </a:rPr>
              <a:t>3.º nível da estrutura de tópicos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pt-BR" sz="2400" strike="noStrike">
                <a:solidFill>
                  <a:srgbClr val="073e87"/>
                </a:solidFill>
                <a:latin typeface="Candara"/>
              </a:rPr>
              <a:t>4.º nível da estrutura de tópicos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pt-BR" sz="2400" strike="noStrike">
                <a:solidFill>
                  <a:srgbClr val="073e87"/>
                </a:solidFill>
                <a:latin typeface="Candara"/>
              </a:rPr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 sz="2400" strike="noStrike">
                <a:solidFill>
                  <a:srgbClr val="073e87"/>
                </a:solidFill>
                <a:latin typeface="Candara"/>
              </a:rPr>
              <a:t>6.º nível da estrutura de tópicos</a:t>
            </a:r>
            <a:endParaRPr/>
          </a:p>
          <a:p>
            <a:pPr>
              <a:lnSpc>
                <a:spcPct val="100000"/>
              </a:lnSpc>
              <a:buFont typeface="Symbol"/>
              <a:buChar char=""/>
            </a:pPr>
            <a:r>
              <a:rPr lang="pt-BR" sz="2400" strike="noStrike">
                <a:solidFill>
                  <a:srgbClr val="073e87"/>
                </a:solidFill>
                <a:latin typeface="Candara"/>
              </a:rPr>
              <a:t>7.º nível da estrutura de tópicosClique para editar o texto mestre</a:t>
            </a:r>
            <a:endParaRPr/>
          </a:p>
          <a:p>
            <a:pPr lvl="1">
              <a:lnSpc>
                <a:spcPct val="100000"/>
              </a:lnSpc>
              <a:buFont typeface="Symbol"/>
              <a:buChar char=""/>
            </a:pPr>
            <a:r>
              <a:rPr lang="pt-BR" sz="2200" strike="noStrike">
                <a:solidFill>
                  <a:srgbClr val="073e87"/>
                </a:solidFill>
                <a:latin typeface="Candara"/>
              </a:rPr>
              <a:t>Segundo nível</a:t>
            </a:r>
            <a:endParaRPr/>
          </a:p>
          <a:p>
            <a:pPr lvl="2">
              <a:lnSpc>
                <a:spcPct val="100000"/>
              </a:lnSpc>
              <a:buFont typeface="Symbol"/>
              <a:buChar char=""/>
            </a:pPr>
            <a:r>
              <a:rPr lang="pt-BR" sz="2000" strike="noStrike">
                <a:solidFill>
                  <a:srgbClr val="073e87"/>
                </a:solidFill>
                <a:latin typeface="Candara"/>
              </a:rPr>
              <a:t>Terceiro nível</a:t>
            </a:r>
            <a:endParaRPr/>
          </a:p>
          <a:p>
            <a:pPr lvl="3">
              <a:lnSpc>
                <a:spcPct val="100000"/>
              </a:lnSpc>
              <a:buFont typeface="Symbol"/>
              <a:buChar char=""/>
            </a:pPr>
            <a:r>
              <a:rPr lang="pt-BR" strike="noStrike">
                <a:solidFill>
                  <a:srgbClr val="073e87"/>
                </a:solidFill>
                <a:latin typeface="Candara"/>
              </a:rPr>
              <a:t>Quarto nível</a:t>
            </a:r>
            <a:endParaRPr/>
          </a:p>
          <a:p>
            <a:pPr lvl="4">
              <a:lnSpc>
                <a:spcPct val="100000"/>
              </a:lnSpc>
              <a:buFont typeface="Symbol"/>
              <a:buChar char=""/>
            </a:pPr>
            <a:r>
              <a:rPr lang="pt-BR" sz="1600" strike="noStrike">
                <a:solidFill>
                  <a:srgbClr val="073e87"/>
                </a:solidFill>
                <a:latin typeface="Candara"/>
              </a:rPr>
              <a:t>Quinto nível</a:t>
            </a:r>
            <a:endParaRPr/>
          </a:p>
        </p:txBody>
      </p:sp>
      <p:sp>
        <p:nvSpPr>
          <p:cNvPr id="8" name="PlaceHolder 8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pt-BR" sz="4400" strike="noStrike">
                <a:solidFill>
                  <a:srgbClr val="ffffff"/>
                </a:solidFill>
                <a:latin typeface="Candara"/>
              </a:rPr>
              <a:t>Clique para editar o formato do texto do títuloClique para editar o título mestre</a:t>
            </a:r>
            <a:endParaRPr/>
          </a:p>
        </p:txBody>
      </p:sp>
      <p:sp>
        <p:nvSpPr>
          <p:cNvPr id="9" name="PlaceHolder 9"/>
          <p:cNvSpPr>
            <a:spLocks noGrp="1"/>
          </p:cNvSpPr>
          <p:nvPr>
            <p:ph type="dt"/>
          </p:nvPr>
        </p:nvSpPr>
        <p:spPr>
          <a:xfrm>
            <a:off x="5164200" y="6249960"/>
            <a:ext cx="37857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lang="pt-BR" sz="1000" strike="noStrike">
                <a:solidFill>
                  <a:srgbClr val="073e87"/>
                </a:solidFill>
                <a:latin typeface="Candara"/>
              </a:rPr>
              <a:t>08/10/15</a:t>
            </a:r>
            <a:endParaRPr/>
          </a:p>
        </p:txBody>
      </p:sp>
      <p:sp>
        <p:nvSpPr>
          <p:cNvPr id="10" name="PlaceHolder 10"/>
          <p:cNvSpPr>
            <a:spLocks noGrp="1"/>
          </p:cNvSpPr>
          <p:nvPr>
            <p:ph type="ftr"/>
          </p:nvPr>
        </p:nvSpPr>
        <p:spPr>
          <a:xfrm>
            <a:off x="193680" y="6249960"/>
            <a:ext cx="378576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1" name="PlaceHolder 11"/>
          <p:cNvSpPr>
            <a:spLocks noGrp="1"/>
          </p:cNvSpPr>
          <p:nvPr>
            <p:ph type="sldNum"/>
          </p:nvPr>
        </p:nvSpPr>
        <p:spPr>
          <a:xfrm>
            <a:off x="3990960" y="6249960"/>
            <a:ext cx="1161720" cy="3646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fld id="{D3A05694-E283-48A9-A1E9-FA3B6A65B8FF}" type="slidenum">
              <a:rPr lang="pt-BR" sz="1000" strike="noStrike">
                <a:solidFill>
                  <a:srgbClr val="073e87"/>
                </a:solidFill>
                <a:latin typeface="Candara"/>
              </a:rPr>
              <a:t>&lt;número&gt;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228600" y="228600"/>
            <a:ext cx="8695800" cy="2468160"/>
          </a:xfrm>
          <a:prstGeom prst="roundRect">
            <a:avLst>
              <a:gd name="adj" fmla="val 1152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7" name="CustomShape 2"/>
          <p:cNvSpPr/>
          <p:nvPr/>
        </p:nvSpPr>
        <p:spPr>
          <a:xfrm>
            <a:off x="6046920" y="1824120"/>
            <a:ext cx="2876040" cy="713880"/>
          </a:xfrm>
          <a:custGeom>
            <a:avLst/>
            <a:gdLst/>
            <a:ahLst/>
            <a:rect l="0" t="0" r="r" b="b"/>
            <a:pathLst>
              <a:path w="2707" h="641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</a:path>
            </a:pathLst>
          </a:custGeom>
          <a:solidFill>
            <a:schemeClr val="bg2">
              <a:alpha val="29000"/>
            </a:schemeClr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8" name="CustomShape 3"/>
          <p:cNvSpPr/>
          <p:nvPr/>
        </p:nvSpPr>
        <p:spPr>
          <a:xfrm>
            <a:off x="2619360" y="1697040"/>
            <a:ext cx="5543280" cy="848880"/>
          </a:xfrm>
          <a:custGeom>
            <a:avLst/>
            <a:gdLst/>
            <a:ahLst/>
            <a:rect l="0" t="0" r="r" b="b"/>
            <a:pathLst>
              <a:path w="5217" h="763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</a:path>
            </a:pathLst>
          </a:custGeom>
          <a:solidFill>
            <a:schemeClr val="bg2">
              <a:alpha val="40000"/>
            </a:schemeClr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CustomShape 4"/>
          <p:cNvSpPr/>
          <p:nvPr/>
        </p:nvSpPr>
        <p:spPr>
          <a:xfrm>
            <a:off x="2828880" y="1708200"/>
            <a:ext cx="5466960" cy="774360"/>
          </a:xfrm>
          <a:custGeom>
            <a:avLst/>
            <a:gdLst/>
            <a:ahLst/>
            <a:rect l="0" t="0" r="r" b="b"/>
            <a:pathLst>
              <a:path w="5145" h="695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0" name="CustomShape 5"/>
          <p:cNvSpPr/>
          <p:nvPr/>
        </p:nvSpPr>
        <p:spPr>
          <a:xfrm>
            <a:off x="5608800" y="1695600"/>
            <a:ext cx="3308040" cy="650520"/>
          </a:xfrm>
          <a:custGeom>
            <a:avLst/>
            <a:gdLst/>
            <a:ahLst/>
            <a:rect l="0" t="0" r="r" b="b"/>
            <a:pathLst>
              <a:path w="3113" h="585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1" name="CustomShape 6"/>
          <p:cNvSpPr/>
          <p:nvPr/>
        </p:nvSpPr>
        <p:spPr>
          <a:xfrm>
            <a:off x="210960" y="1679400"/>
            <a:ext cx="8722800" cy="1329840"/>
          </a:xfrm>
          <a:custGeom>
            <a:avLst/>
            <a:gdLst/>
            <a:ahLst/>
            <a:rect l="0" t="0" r="r" b="b"/>
            <a:pathLst>
              <a:path w="8197" h="1193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</a:path>
            </a:pathLst>
          </a:custGeom>
          <a:solidFill>
            <a:srgbClr val="ffffff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52" name="Picture 1" descr=""/>
          <p:cNvPicPr/>
          <p:nvPr/>
        </p:nvPicPr>
        <p:blipFill>
          <a:blip r:embed="rId2"/>
          <a:stretch/>
        </p:blipFill>
        <p:spPr>
          <a:xfrm>
            <a:off x="-10080" y="-27360"/>
            <a:ext cx="1917720" cy="1474920"/>
          </a:xfrm>
          <a:prstGeom prst="rect">
            <a:avLst/>
          </a:prstGeom>
          <a:ln w="9360">
            <a:noFill/>
          </a:ln>
        </p:spPr>
      </p:pic>
      <p:sp>
        <p:nvSpPr>
          <p:cNvPr id="53" name="PlaceHolder 7"/>
          <p:cNvSpPr>
            <a:spLocks noGrp="1"/>
          </p:cNvSpPr>
          <p:nvPr>
            <p:ph type="dt"/>
          </p:nvPr>
        </p:nvSpPr>
        <p:spPr>
          <a:xfrm>
            <a:off x="5164200" y="6249960"/>
            <a:ext cx="37857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lang="pt-BR" sz="1000" strike="noStrike">
                <a:solidFill>
                  <a:srgbClr val="073e87"/>
                </a:solidFill>
                <a:latin typeface="Candara"/>
              </a:rPr>
              <a:t>08/10/15</a:t>
            </a:r>
            <a:endParaRPr/>
          </a:p>
        </p:txBody>
      </p:sp>
      <p:sp>
        <p:nvSpPr>
          <p:cNvPr id="54" name="PlaceHolder 8"/>
          <p:cNvSpPr>
            <a:spLocks noGrp="1"/>
          </p:cNvSpPr>
          <p:nvPr>
            <p:ph type="ftr"/>
          </p:nvPr>
        </p:nvSpPr>
        <p:spPr>
          <a:xfrm>
            <a:off x="193680" y="6249960"/>
            <a:ext cx="378576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55" name="PlaceHolder 9"/>
          <p:cNvSpPr>
            <a:spLocks noGrp="1"/>
          </p:cNvSpPr>
          <p:nvPr>
            <p:ph type="sldNum"/>
          </p:nvPr>
        </p:nvSpPr>
        <p:spPr>
          <a:xfrm>
            <a:off x="3990960" y="6249960"/>
            <a:ext cx="1161720" cy="3646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fld id="{FA5FD561-E592-49A3-802B-2C4264F57CB1}" type="slidenum">
              <a:rPr lang="pt-BR" sz="1000" strike="noStrike">
                <a:solidFill>
                  <a:srgbClr val="073e87"/>
                </a:solidFill>
                <a:latin typeface="Candara"/>
              </a:rPr>
              <a:t>&lt;número&gt;</a:t>
            </a:fld>
            <a:endParaRPr/>
          </a:p>
        </p:txBody>
      </p:sp>
      <p:sp>
        <p:nvSpPr>
          <p:cNvPr id="56" name="PlaceHolder 10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lang="pt-BR" sz="4400">
                <a:latin typeface="Arial"/>
              </a:rPr>
              <a:t>Clique para editar o formato do texto do título</a:t>
            </a:r>
            <a:endParaRPr/>
          </a:p>
        </p:txBody>
      </p:sp>
      <p:sp>
        <p:nvSpPr>
          <p:cNvPr id="57" name="PlaceHolder 11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pt-BR" sz="2400">
                <a:latin typeface="Candara"/>
              </a:rPr>
              <a:t>Clique para editar o formato do texto da estrutura de tópicos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pt-BR" sz="2000">
                <a:latin typeface="Candara"/>
              </a:rPr>
              <a:t>2.º nível da estrutura de tópicos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pt-BR">
                <a:latin typeface="Candara"/>
              </a:rPr>
              <a:t>3.º nível da estrutura de tópicos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pt-BR" sz="1600">
                <a:latin typeface="Candara"/>
              </a:rPr>
              <a:t>4.º nível da estrutura de tópicos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pt-BR" sz="2000">
                <a:latin typeface="Candara"/>
              </a:rPr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 sz="2000">
                <a:latin typeface="Candara"/>
              </a:rPr>
              <a:t>6.º nível da estrutura de tópicos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pt-BR" sz="2000">
                <a:latin typeface="Candara"/>
              </a:rPr>
              <a:t>7.º nível da estrutura de tópicos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228600" y="228600"/>
            <a:ext cx="8695800" cy="2468160"/>
          </a:xfrm>
          <a:prstGeom prst="roundRect">
            <a:avLst>
              <a:gd name="adj" fmla="val 1152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3" name="CustomShape 2"/>
          <p:cNvSpPr/>
          <p:nvPr/>
        </p:nvSpPr>
        <p:spPr>
          <a:xfrm>
            <a:off x="6046920" y="1824120"/>
            <a:ext cx="2876040" cy="713880"/>
          </a:xfrm>
          <a:custGeom>
            <a:avLst/>
            <a:gdLst/>
            <a:ahLst/>
            <a:rect l="0" t="0" r="r" b="b"/>
            <a:pathLst>
              <a:path w="2707" h="641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</a:path>
            </a:pathLst>
          </a:custGeom>
          <a:solidFill>
            <a:schemeClr val="bg2">
              <a:alpha val="29000"/>
            </a:schemeClr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4" name="CustomShape 3"/>
          <p:cNvSpPr/>
          <p:nvPr/>
        </p:nvSpPr>
        <p:spPr>
          <a:xfrm>
            <a:off x="2619360" y="1697040"/>
            <a:ext cx="5543280" cy="848880"/>
          </a:xfrm>
          <a:custGeom>
            <a:avLst/>
            <a:gdLst/>
            <a:ahLst/>
            <a:rect l="0" t="0" r="r" b="b"/>
            <a:pathLst>
              <a:path w="5217" h="763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</a:path>
            </a:pathLst>
          </a:custGeom>
          <a:solidFill>
            <a:schemeClr val="bg2">
              <a:alpha val="40000"/>
            </a:schemeClr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5" name="CustomShape 4"/>
          <p:cNvSpPr/>
          <p:nvPr/>
        </p:nvSpPr>
        <p:spPr>
          <a:xfrm>
            <a:off x="2828880" y="1708200"/>
            <a:ext cx="5466960" cy="774360"/>
          </a:xfrm>
          <a:custGeom>
            <a:avLst/>
            <a:gdLst/>
            <a:ahLst/>
            <a:rect l="0" t="0" r="r" b="b"/>
            <a:pathLst>
              <a:path w="5145" h="695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96" name="CustomShape 5"/>
          <p:cNvSpPr/>
          <p:nvPr/>
        </p:nvSpPr>
        <p:spPr>
          <a:xfrm>
            <a:off x="5608800" y="1695600"/>
            <a:ext cx="3308040" cy="650520"/>
          </a:xfrm>
          <a:custGeom>
            <a:avLst/>
            <a:gdLst/>
            <a:ahLst/>
            <a:rect l="0" t="0" r="r" b="b"/>
            <a:pathLst>
              <a:path w="3113" h="585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97" name="CustomShape 6"/>
          <p:cNvSpPr/>
          <p:nvPr/>
        </p:nvSpPr>
        <p:spPr>
          <a:xfrm>
            <a:off x="210960" y="1679400"/>
            <a:ext cx="8722800" cy="1329840"/>
          </a:xfrm>
          <a:custGeom>
            <a:avLst/>
            <a:gdLst/>
            <a:ahLst/>
            <a:rect l="0" t="0" r="r" b="b"/>
            <a:pathLst>
              <a:path w="8197" h="1193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</a:path>
            </a:pathLst>
          </a:custGeom>
          <a:solidFill>
            <a:srgbClr val="ffffff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8" name="Picture 1" descr=""/>
          <p:cNvPicPr/>
          <p:nvPr/>
        </p:nvPicPr>
        <p:blipFill>
          <a:blip r:embed="rId2"/>
          <a:stretch/>
        </p:blipFill>
        <p:spPr>
          <a:xfrm>
            <a:off x="-10080" y="-27360"/>
            <a:ext cx="1917720" cy="1474920"/>
          </a:xfrm>
          <a:prstGeom prst="rect">
            <a:avLst/>
          </a:prstGeom>
          <a:ln w="9360">
            <a:noFill/>
          </a:ln>
        </p:spPr>
      </p:pic>
      <p:sp>
        <p:nvSpPr>
          <p:cNvPr id="99" name="PlaceHolder 7"/>
          <p:cNvSpPr>
            <a:spLocks noGrp="1"/>
          </p:cNvSpPr>
          <p:nvPr>
            <p:ph type="body"/>
          </p:nvPr>
        </p:nvSpPr>
        <p:spPr>
          <a:xfrm>
            <a:off x="871560" y="2674800"/>
            <a:ext cx="7408440" cy="345096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pt-BR" sz="2400" strike="noStrike">
                <a:solidFill>
                  <a:srgbClr val="073e87"/>
                </a:solidFill>
                <a:latin typeface="Candara"/>
              </a:rPr>
              <a:t>Clique para editar o formato do texto da estrutura de tópicos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pt-BR" sz="2400" strike="noStrike">
                <a:solidFill>
                  <a:srgbClr val="073e87"/>
                </a:solidFill>
                <a:latin typeface="Candara"/>
              </a:rPr>
              <a:t>2.º nível da estrutura de tópicos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pt-BR" sz="2400" strike="noStrike">
                <a:solidFill>
                  <a:srgbClr val="073e87"/>
                </a:solidFill>
                <a:latin typeface="Candara"/>
              </a:rPr>
              <a:t>3.º nível da estrutura de tópicos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pt-BR" sz="2400" strike="noStrike">
                <a:solidFill>
                  <a:srgbClr val="073e87"/>
                </a:solidFill>
                <a:latin typeface="Candara"/>
              </a:rPr>
              <a:t>4.º nível da estrutura de tópicos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pt-BR" sz="2400" strike="noStrike">
                <a:solidFill>
                  <a:srgbClr val="073e87"/>
                </a:solidFill>
                <a:latin typeface="Candara"/>
              </a:rPr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 sz="2400" strike="noStrike">
                <a:solidFill>
                  <a:srgbClr val="073e87"/>
                </a:solidFill>
                <a:latin typeface="Candara"/>
              </a:rPr>
              <a:t>6.º nível da estrutura de tópicos</a:t>
            </a:r>
            <a:endParaRPr/>
          </a:p>
          <a:p>
            <a:pPr>
              <a:lnSpc>
                <a:spcPct val="100000"/>
              </a:lnSpc>
              <a:buFont typeface="Symbol"/>
              <a:buChar char=""/>
            </a:pPr>
            <a:r>
              <a:rPr lang="pt-BR" sz="2400" strike="noStrike">
                <a:solidFill>
                  <a:srgbClr val="073e87"/>
                </a:solidFill>
                <a:latin typeface="Candara"/>
              </a:rPr>
              <a:t>7.º nível da estrutura de tópicosClique para editar o texto mestre</a:t>
            </a:r>
            <a:endParaRPr/>
          </a:p>
          <a:p>
            <a:pPr lvl="1">
              <a:lnSpc>
                <a:spcPct val="100000"/>
              </a:lnSpc>
              <a:buFont typeface="Symbol"/>
              <a:buChar char=""/>
            </a:pPr>
            <a:r>
              <a:rPr lang="pt-BR" sz="2200" strike="noStrike">
                <a:solidFill>
                  <a:srgbClr val="073e87"/>
                </a:solidFill>
                <a:latin typeface="Candara"/>
              </a:rPr>
              <a:t>Segundo nível</a:t>
            </a:r>
            <a:endParaRPr/>
          </a:p>
          <a:p>
            <a:pPr lvl="2">
              <a:lnSpc>
                <a:spcPct val="100000"/>
              </a:lnSpc>
              <a:buFont typeface="Symbol"/>
              <a:buChar char=""/>
            </a:pPr>
            <a:r>
              <a:rPr lang="pt-BR" sz="2000" strike="noStrike">
                <a:solidFill>
                  <a:srgbClr val="073e87"/>
                </a:solidFill>
                <a:latin typeface="Candara"/>
              </a:rPr>
              <a:t>Terceiro nível</a:t>
            </a:r>
            <a:endParaRPr/>
          </a:p>
          <a:p>
            <a:pPr lvl="3">
              <a:lnSpc>
                <a:spcPct val="100000"/>
              </a:lnSpc>
              <a:buFont typeface="Symbol"/>
              <a:buChar char=""/>
            </a:pPr>
            <a:r>
              <a:rPr lang="pt-BR" strike="noStrike">
                <a:solidFill>
                  <a:srgbClr val="073e87"/>
                </a:solidFill>
                <a:latin typeface="Candara"/>
              </a:rPr>
              <a:t>Quarto nível</a:t>
            </a:r>
            <a:endParaRPr/>
          </a:p>
          <a:p>
            <a:pPr lvl="4">
              <a:lnSpc>
                <a:spcPct val="100000"/>
              </a:lnSpc>
              <a:buFont typeface="Symbol"/>
              <a:buChar char=""/>
            </a:pPr>
            <a:r>
              <a:rPr lang="pt-BR" sz="1600" strike="noStrike">
                <a:solidFill>
                  <a:srgbClr val="073e87"/>
                </a:solidFill>
                <a:latin typeface="Candara"/>
              </a:rPr>
              <a:t>Quinto nível</a:t>
            </a:r>
            <a:endParaRPr/>
          </a:p>
        </p:txBody>
      </p:sp>
      <p:sp>
        <p:nvSpPr>
          <p:cNvPr id="100" name="PlaceHolder 8"/>
          <p:cNvSpPr>
            <a:spLocks noGrp="1"/>
          </p:cNvSpPr>
          <p:nvPr>
            <p:ph type="title"/>
          </p:nvPr>
        </p:nvSpPr>
        <p:spPr>
          <a:xfrm>
            <a:off x="457200" y="338040"/>
            <a:ext cx="8229240" cy="12520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pt-BR" sz="4400" strike="noStrike">
                <a:solidFill>
                  <a:srgbClr val="ffffff"/>
                </a:solidFill>
                <a:latin typeface="Candara"/>
              </a:rPr>
              <a:t>Clique para editar o formato do texto do títuloClique para editar o título mestre</a:t>
            </a:r>
            <a:endParaRPr/>
          </a:p>
        </p:txBody>
      </p:sp>
      <p:sp>
        <p:nvSpPr>
          <p:cNvPr id="101" name="PlaceHolder 9"/>
          <p:cNvSpPr>
            <a:spLocks noGrp="1"/>
          </p:cNvSpPr>
          <p:nvPr>
            <p:ph type="dt"/>
          </p:nvPr>
        </p:nvSpPr>
        <p:spPr>
          <a:xfrm>
            <a:off x="5164200" y="6249960"/>
            <a:ext cx="37857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lang="pt-BR" sz="1000" strike="noStrike">
                <a:solidFill>
                  <a:srgbClr val="073e87"/>
                </a:solidFill>
                <a:latin typeface="Candara"/>
              </a:rPr>
              <a:t>08/10/15</a:t>
            </a:r>
            <a:endParaRPr/>
          </a:p>
        </p:txBody>
      </p:sp>
      <p:sp>
        <p:nvSpPr>
          <p:cNvPr id="102" name="PlaceHolder 10"/>
          <p:cNvSpPr>
            <a:spLocks noGrp="1"/>
          </p:cNvSpPr>
          <p:nvPr>
            <p:ph type="ftr"/>
          </p:nvPr>
        </p:nvSpPr>
        <p:spPr>
          <a:xfrm>
            <a:off x="193680" y="6249960"/>
            <a:ext cx="378576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03" name="PlaceHolder 11"/>
          <p:cNvSpPr>
            <a:spLocks noGrp="1"/>
          </p:cNvSpPr>
          <p:nvPr>
            <p:ph type="sldNum"/>
          </p:nvPr>
        </p:nvSpPr>
        <p:spPr>
          <a:xfrm>
            <a:off x="3990960" y="6249960"/>
            <a:ext cx="1161720" cy="3646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fld id="{3CD46D88-62BF-4FD3-9B0C-A38D8FEE3CE0}" type="slidenum">
              <a:rPr lang="pt-BR" sz="1000" strike="noStrike">
                <a:solidFill>
                  <a:srgbClr val="073e87"/>
                </a:solidFill>
                <a:latin typeface="Candara"/>
              </a:rPr>
              <a:t>&lt;número&gt;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1907640" y="188640"/>
            <a:ext cx="7056360" cy="12520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pt-BR" sz="4400" strike="noStrike">
                <a:solidFill>
                  <a:srgbClr val="ffffff"/>
                </a:solidFill>
                <a:latin typeface="Candara"/>
              </a:rPr>
              <a:t>IMPRENSA UNIVERSITÁRIA</a:t>
            </a:r>
            <a:endParaRPr/>
          </a:p>
        </p:txBody>
      </p:sp>
      <p:pic>
        <p:nvPicPr>
          <p:cNvPr id="139" name="" descr=""/>
          <p:cNvPicPr/>
          <p:nvPr/>
        </p:nvPicPr>
        <p:blipFill>
          <a:blip r:embed="rId1"/>
          <a:stretch/>
        </p:blipFill>
        <p:spPr>
          <a:xfrm>
            <a:off x="1584000" y="2745000"/>
            <a:ext cx="6048000" cy="29790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871560" y="2674800"/>
            <a:ext cx="3615120" cy="16459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00000"/>
              </a:lnSpc>
            </a:pPr>
            <a:r>
              <a:rPr lang="pt-BR" sz="4400" strike="noStrike">
                <a:solidFill>
                  <a:srgbClr val="ffffff"/>
                </a:solidFill>
                <a:latin typeface="Candara"/>
              </a:rPr>
              <a:t>IMPRENSA UNIVERSITÁRIA</a:t>
            </a:r>
            <a:endParaRPr/>
          </a:p>
        </p:txBody>
      </p:sp>
      <p:sp>
        <p:nvSpPr>
          <p:cNvPr id="141" name="TextShape 2"/>
          <p:cNvSpPr txBox="1"/>
          <p:nvPr/>
        </p:nvSpPr>
        <p:spPr>
          <a:xfrm>
            <a:off x="619560" y="2638080"/>
            <a:ext cx="8056440" cy="36619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pt-BR" sz="2400">
                <a:latin typeface="Candara"/>
              </a:rPr>
              <a:t>A Imprensa da Universidade Federal do Paraná, um dos órgãos da Pró-Reitoria de Administração, teve sua criação oficializada em 27 de maio de 1960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pt-BR" sz="2400">
                <a:latin typeface="Candara"/>
              </a:rPr>
              <a:t>Constitui serviço industrial destinado a editar e imprimir livros didáticos, técnicos e científicos, teses, revistas e periódicos, à encadernação de brochuras e à confecção de impressos de qualquer natureza, que interessem às Unidades Administrativas e aos membros do corpo docente da Universidade Federal do Paraná.</a:t>
            </a:r>
            <a:endParaRPr/>
          </a:p>
        </p:txBody>
      </p:sp>
      <p:sp>
        <p:nvSpPr>
          <p:cNvPr id="142" name="TextShape 3"/>
          <p:cNvSpPr txBox="1"/>
          <p:nvPr/>
        </p:nvSpPr>
        <p:spPr>
          <a:xfrm>
            <a:off x="1908000" y="188640"/>
            <a:ext cx="7056360" cy="12520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lang="pt-BR" sz="4400" strike="noStrike">
                <a:solidFill>
                  <a:srgbClr val="ffffff"/>
                </a:solidFill>
                <a:latin typeface="Candara"/>
              </a:rPr>
              <a:t>IMPRENSA UNIVERSITÁRIA</a:t>
            </a:r>
            <a:endParaRPr/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1"/>
          <p:cNvSpPr txBox="1"/>
          <p:nvPr/>
        </p:nvSpPr>
        <p:spPr>
          <a:xfrm>
            <a:off x="2088360" y="324720"/>
            <a:ext cx="6627240" cy="683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lang="pt-BR" sz="4400" strike="noStrike">
                <a:solidFill>
                  <a:srgbClr val="ffffff"/>
                </a:solidFill>
                <a:latin typeface="Candara"/>
              </a:rPr>
              <a:t>IMPRENSA UNIVERSITÁRIA</a:t>
            </a:r>
            <a:endParaRPr/>
          </a:p>
        </p:txBody>
      </p:sp>
      <p:sp>
        <p:nvSpPr>
          <p:cNvPr id="144" name="TextShape 2"/>
          <p:cNvSpPr txBox="1"/>
          <p:nvPr/>
        </p:nvSpPr>
        <p:spPr>
          <a:xfrm>
            <a:off x="619920" y="2638080"/>
            <a:ext cx="8056440" cy="36619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buSzPct val="45000"/>
              <a:buFont typeface="StarSymbol"/>
              <a:buChar char=""/>
            </a:pPr>
            <a:r>
              <a:rPr lang="pt-BR" sz="2400">
                <a:latin typeface="Candara"/>
              </a:rPr>
              <a:t>PRODUTOS E SERVIÇOS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pt-BR" sz="2400">
                <a:latin typeface="Candara"/>
              </a:rPr>
              <a:t>Impressão OffSet - </a:t>
            </a:r>
            <a:r>
              <a:rPr lang="pt-BR" sz="2000" strike="noStrike">
                <a:solidFill>
                  <a:srgbClr val="3a3a3a"/>
                </a:solidFill>
                <a:latin typeface="Calibri"/>
                <a:ea typeface="Microsoft YaHei"/>
              </a:rPr>
              <a:t>Com o propósito de oferecer melhores serviços à comunidade universitária, ocorreram investimentos na reestruturação dos equipamentos de pré-impressão e impressão da Imprensa da UFPR de forma mais objetiva, que atualmente com um CtP moderno e máquinas </a:t>
            </a:r>
            <a:r>
              <a:rPr i="1" lang="pt-BR" sz="2000" strike="noStrike">
                <a:solidFill>
                  <a:srgbClr val="3a3a3a"/>
                </a:solidFill>
                <a:latin typeface="Calibri"/>
                <a:ea typeface="Microsoft YaHei"/>
              </a:rPr>
              <a:t>off-set</a:t>
            </a:r>
            <a:r>
              <a:rPr lang="pt-BR" sz="2000" strike="noStrike">
                <a:solidFill>
                  <a:srgbClr val="3a3a3a"/>
                </a:solidFill>
                <a:latin typeface="Calibri"/>
                <a:ea typeface="Microsoft YaHei"/>
              </a:rPr>
              <a:t> bicolores que vieram para suprir uma demanda cada vez mais exigente em qualidade e rapidez.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pt-BR" sz="2400">
                <a:latin typeface="Candara"/>
              </a:rPr>
              <a:t>Impressão Digital - </a:t>
            </a:r>
            <a:r>
              <a:rPr lang="pt-BR" sz="2000" strike="noStrike">
                <a:solidFill>
                  <a:srgbClr val="3a3a3a"/>
                </a:solidFill>
                <a:latin typeface="Calibri"/>
                <a:ea typeface="Microsoft YaHei"/>
              </a:rPr>
              <a:t>A implementação desse conceito na Imprensa da UFPR veio para atender mais rapidamente os pedidos de impressos de pequenas e médias tiragens de livros, materiais de propaganda como </a:t>
            </a:r>
            <a:r>
              <a:rPr i="1" lang="pt-BR" sz="2000" strike="noStrike">
                <a:solidFill>
                  <a:srgbClr val="3a3a3a"/>
                </a:solidFill>
                <a:latin typeface="Calibri"/>
                <a:ea typeface="Microsoft YaHei"/>
              </a:rPr>
              <a:t>banners</a:t>
            </a:r>
            <a:r>
              <a:rPr lang="pt-BR" sz="2000" strike="noStrike">
                <a:solidFill>
                  <a:srgbClr val="3a3a3a"/>
                </a:solidFill>
                <a:latin typeface="Calibri"/>
                <a:ea typeface="Microsoft YaHei"/>
              </a:rPr>
              <a:t>, cartazes e finalização de projetos de identidade visual e papelaria.</a:t>
            </a:r>
            <a:endParaRPr/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Shape 1"/>
          <p:cNvSpPr txBox="1"/>
          <p:nvPr/>
        </p:nvSpPr>
        <p:spPr>
          <a:xfrm>
            <a:off x="2088360" y="324720"/>
            <a:ext cx="6627240" cy="683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lang="pt-BR" sz="4400" strike="noStrike">
                <a:solidFill>
                  <a:srgbClr val="ffffff"/>
                </a:solidFill>
                <a:latin typeface="Candara"/>
              </a:rPr>
              <a:t>IMPRENSA UNIVERSITÁRIA</a:t>
            </a:r>
            <a:endParaRPr/>
          </a:p>
        </p:txBody>
      </p:sp>
      <p:graphicFrame>
        <p:nvGraphicFramePr>
          <p:cNvPr id="146" name="Table 2"/>
          <p:cNvGraphicFramePr/>
          <p:nvPr/>
        </p:nvGraphicFramePr>
        <p:xfrm>
          <a:off x="670320" y="2964600"/>
          <a:ext cx="7751880" cy="3566520"/>
        </p:xfrm>
        <a:graphic>
          <a:graphicData uri="http://schemas.openxmlformats.org/drawingml/2006/table">
            <a:tbl>
              <a:tblPr/>
              <a:tblGrid>
                <a:gridCol w="2054160"/>
                <a:gridCol w="2045880"/>
                <a:gridCol w="2243520"/>
                <a:gridCol w="1408320"/>
              </a:tblGrid>
              <a:tr h="655560"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Livros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Revistas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Catálogos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Manuais</a:t>
                      </a:r>
                      <a:endParaRPr/>
                    </a:p>
                  </a:txBody>
                  <a:tcPr/>
                </a:tc>
              </a:tr>
              <a:tr h="484920"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Guias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Informativos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Apostilas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Teses</a:t>
                      </a:r>
                      <a:endParaRPr/>
                    </a:p>
                  </a:txBody>
                  <a:tcPr/>
                </a:tc>
              </a:tr>
              <a:tr h="484920"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Dissertações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Monografias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Encadernação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Encartes</a:t>
                      </a:r>
                      <a:endParaRPr/>
                    </a:p>
                  </a:txBody>
                  <a:tcPr/>
                </a:tc>
              </a:tr>
              <a:tr h="484920"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Diplomas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Calendários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Agendas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Banners</a:t>
                      </a:r>
                      <a:endParaRPr/>
                    </a:p>
                  </a:txBody>
                  <a:tcPr/>
                </a:tc>
              </a:tr>
              <a:tr h="484920"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Etiquetas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Rótulos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Cartazes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Flyers</a:t>
                      </a:r>
                      <a:endParaRPr/>
                    </a:p>
                  </a:txBody>
                  <a:tcPr/>
                </a:tc>
              </a:tr>
              <a:tr h="484920"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Fôlderes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Convites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Cartões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Sacolas</a:t>
                      </a:r>
                      <a:endParaRPr/>
                    </a:p>
                  </a:txBody>
                  <a:tcPr/>
                </a:tc>
              </a:tr>
              <a:tr h="486360"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Capas de CD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Envelopes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Pastas</a:t>
                      </a:r>
                      <a:endParaRPr/>
                    </a:p>
                  </a:txBody>
                  <a:tcPr/>
                </a:tc>
                <a:tc>
                  <a:txBody>
                    <a:bodyPr lIns="90000" rIns="90000" tIns="46800" bIns="46800"/>
                    <a:p>
                      <a:pPr>
                        <a:lnSpc>
                          <a:spcPts val="270"/>
                        </a:lnSpc>
                      </a:pPr>
                      <a:r>
                        <a:rPr lang="pt-BR" sz="1050">
                          <a:latin typeface="inherit"/>
                        </a:rPr>
                        <a:t>Blocos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7" name="TextShape 3"/>
          <p:cNvSpPr txBox="1"/>
          <p:nvPr/>
        </p:nvSpPr>
        <p:spPr>
          <a:xfrm>
            <a:off x="2672280" y="2494080"/>
            <a:ext cx="4203720" cy="4579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buSzPct val="45000"/>
              <a:buFont typeface="StarSymbol"/>
              <a:buChar char=""/>
            </a:pPr>
            <a:r>
              <a:rPr lang="pt-BR" sz="2400">
                <a:latin typeface="Candara"/>
              </a:rPr>
              <a:t>PRODUTOS E SERVIÇOS</a:t>
            </a:r>
            <a:endParaRPr/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Shape 1"/>
          <p:cNvSpPr txBox="1"/>
          <p:nvPr/>
        </p:nvSpPr>
        <p:spPr>
          <a:xfrm>
            <a:off x="2088360" y="324720"/>
            <a:ext cx="6627240" cy="683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lang="pt-BR" sz="4400" strike="noStrike">
                <a:solidFill>
                  <a:srgbClr val="ffffff"/>
                </a:solidFill>
                <a:latin typeface="Candara"/>
              </a:rPr>
              <a:t>IMPRENSA UNIVERSITÁRIA</a:t>
            </a:r>
            <a:endParaRPr/>
          </a:p>
        </p:txBody>
      </p:sp>
      <p:sp>
        <p:nvSpPr>
          <p:cNvPr id="149" name="TextShape 2"/>
          <p:cNvSpPr txBox="1"/>
          <p:nvPr/>
        </p:nvSpPr>
        <p:spPr>
          <a:xfrm>
            <a:off x="216000" y="2376000"/>
            <a:ext cx="8784000" cy="4248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/>
            <a:r>
              <a:rPr lang="pt-BR" strike="noStrike">
                <a:solidFill>
                  <a:srgbClr val="073e87"/>
                </a:solidFill>
                <a:latin typeface="Candara"/>
                <a:ea typeface="Microsoft YaHei"/>
              </a:rPr>
              <a:t>Boas Práticas na Imprensa da UFPR</a:t>
            </a:r>
            <a:endParaRPr/>
          </a:p>
          <a:p>
            <a:pPr algn="just"/>
            <a:r>
              <a:rPr lang="pt-BR">
                <a:latin typeface="Candara"/>
              </a:rPr>
              <a:t>São utilizados critérios sustentáveis para que a compra de papéis se dê somente através de empresas aprovadas pelo programa Brasileiro de Certificação Florestal – CERFLOR com certificado do INMETRO, e tenha como destino de suas aparas a Cooperativa de Catadores de Materiais Recicláveis de Curitiba – CATAMARE;</a:t>
            </a:r>
            <a:endParaRPr/>
          </a:p>
          <a:p>
            <a:pPr algn="just"/>
            <a:r>
              <a:rPr lang="pt-BR">
                <a:latin typeface="Candara"/>
              </a:rPr>
              <a:t>A impressão de banners é feita por meio de equipamento com uso de insumos à base d’água;</a:t>
            </a:r>
            <a:endParaRPr/>
          </a:p>
          <a:p>
            <a:pPr algn="just"/>
            <a:r>
              <a:rPr lang="pt-BR">
                <a:latin typeface="Candara"/>
              </a:rPr>
              <a:t>Foi eliminado na área offset o processo químico de revelação das chapas, utilizando-se o equipamento </a:t>
            </a:r>
            <a:r>
              <a:rPr i="1" lang="pt-BR">
                <a:latin typeface="Candara"/>
              </a:rPr>
              <a:t>Computer to Plate </a:t>
            </a:r>
            <a:r>
              <a:rPr lang="pt-BR">
                <a:latin typeface="Candara"/>
              </a:rPr>
              <a:t>(CtP) com o uso de chapas térmicas e sem processo;</a:t>
            </a:r>
            <a:endParaRPr/>
          </a:p>
          <a:p>
            <a:pPr algn="just"/>
            <a:r>
              <a:rPr lang="pt-BR">
                <a:latin typeface="Candara"/>
              </a:rPr>
              <a:t>Os</a:t>
            </a:r>
            <a:r>
              <a:rPr lang="pt-BR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lang="pt-BR">
                <a:latin typeface="Candara"/>
              </a:rPr>
              <a:t>equipamentos gráficos utilizados têm a destinação dos resíduos de seus insumos (como tonners, chapas e solventes) feitos através da logística reversa com os fornecedores ou coletados pela própria universidade, através da DGA (Divisão de Gestão Ambiental).</a:t>
            </a:r>
            <a:endParaRPr/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